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34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33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49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48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47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6.xml.rels" ContentType="application/vnd.openxmlformats-package.relationships+xml"/>
  <Override PartName="/ppt/slideMasters/_rels/slideMaster45.xml.rels" ContentType="application/vnd.openxmlformats-package.relationships+xml"/>
  <Override PartName="/ppt/slideMasters/_rels/slideMaster27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6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35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44.xml.rels" ContentType="application/vnd.openxmlformats-package.relationships+xml"/>
  <Override PartName="/ppt/slideMasters/_rels/slideMaster62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60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5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59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61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57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37.xml.rels" ContentType="application/vnd.openxmlformats-package.relationships+xml"/>
  <Override PartName="/ppt/slideMasters/_rels/slideMaster56.xml.rels" ContentType="application/vnd.openxmlformats-package.relationships+xml"/>
  <Override PartName="/ppt/slideMasters/_rels/slideMaster55.xml.rels" ContentType="application/vnd.openxmlformats-package.relationships+xml"/>
  <Override PartName="/ppt/slideMasters/_rels/slideMaster43.xml.rels" ContentType="application/vnd.openxmlformats-package.relationships+xml"/>
  <Override PartName="/ppt/slideMasters/_rels/slideMaster54.xml.rels" ContentType="application/vnd.openxmlformats-package.relationships+xml"/>
  <Override PartName="/ppt/slideMasters/_rels/slideMaster42.xml.rels" ContentType="application/vnd.openxmlformats-package.relationships+xml"/>
  <Override PartName="/ppt/slideMasters/_rels/slideMaster79.xml.rels" ContentType="application/vnd.openxmlformats-package.relationships+xml"/>
  <Override PartName="/ppt/slideMasters/_rels/slideMaster53.xml.rels" ContentType="application/vnd.openxmlformats-package.relationships+xml"/>
  <Override PartName="/ppt/slideMasters/_rels/slideMaster52.xml.rels" ContentType="application/vnd.openxmlformats-package.relationships+xml"/>
  <Override PartName="/ppt/slideMasters/_rels/slideMaster5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74.xml.rels" ContentType="application/vnd.openxmlformats-package.relationships+xml"/>
  <Override PartName="/ppt/slideMasters/_rels/slideMaster50.xml.rels" ContentType="application/vnd.openxmlformats-package.relationships+xml"/>
  <Override PartName="/ppt/slideMasters/_rels/slideMaster41.xml.rels" ContentType="application/vnd.openxmlformats-package.relationships+xml"/>
  <Override PartName="/ppt/slideMasters/_rels/slideMaster78.xml.rels" ContentType="application/vnd.openxmlformats-package.relationships+xml"/>
  <Override PartName="/ppt/slideMasters/_rels/slideMaster39.xml.rels" ContentType="application/vnd.openxmlformats-package.relationships+xml"/>
  <Override PartName="/ppt/slideMasters/_rels/slideMaster40.xml.rels" ContentType="application/vnd.openxmlformats-package.relationships+xml"/>
  <Override PartName="/ppt/slideMasters/_rels/slideMaster77.xml.rels" ContentType="application/vnd.openxmlformats-package.relationships+xml"/>
  <Override PartName="/ppt/slideMasters/_rels/slideMaster38.xml.rels" ContentType="application/vnd.openxmlformats-package.relationships+xml"/>
  <Override PartName="/ppt/slideMasters/_rels/slideMaster63.xml.rels" ContentType="application/vnd.openxmlformats-package.relationships+xml"/>
  <Override PartName="/ppt/slideMasters/_rels/slideMaster64.xml.rels" ContentType="application/vnd.openxmlformats-package.relationships+xml"/>
  <Override PartName="/ppt/slideMasters/_rels/slideMaster65.xml.rels" ContentType="application/vnd.openxmlformats-package.relationships+xml"/>
  <Override PartName="/ppt/slideMasters/_rels/slideMaster66.xml.rels" ContentType="application/vnd.openxmlformats-package.relationships+xml"/>
  <Override PartName="/ppt/slideMasters/_rels/slideMaster67.xml.rels" ContentType="application/vnd.openxmlformats-package.relationships+xml"/>
  <Override PartName="/ppt/slideMasters/_rels/slideMaster30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75.xml.rels" ContentType="application/vnd.openxmlformats-package.relationships+xml"/>
  <Override PartName="/ppt/slideMasters/_rels/slideMaster76.xml.rels" ContentType="application/vnd.openxmlformats-package.relationships+xml"/>
  <Override PartName="/ppt/slideMasters/_rels/slideMaster73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72.xml.rels" ContentType="application/vnd.openxmlformats-package.relationships+xml"/>
  <Override PartName="/ppt/slideMasters/_rels/slideMaster71.xml.rels" ContentType="application/vnd.openxmlformats-package.relationships+xml"/>
  <Override PartName="/ppt/slideMasters/_rels/slideMaster29.xml.rels" ContentType="application/vnd.openxmlformats-package.relationships+xml"/>
  <Override PartName="/ppt/slideMasters/_rels/slideMaster69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2.xml.rels" ContentType="application/vnd.openxmlformats-package.relationships+xml"/>
  <Override PartName="/ppt/slideMasters/_rels/slideMaster70.xml.rels" ContentType="application/vnd.openxmlformats-package.relationships+xml"/>
  <Override PartName="/ppt/slideMasters/_rels/slideMaster28.xml.rels" ContentType="application/vnd.openxmlformats-package.relationships+xml"/>
  <Override PartName="/ppt/slideMasters/_rels/slideMaster68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31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36.xml.rels" ContentType="application/vnd.openxmlformats-package.relationships+xml"/>
  <Override PartName="/ppt/slideMasters/slideMaster56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79.xml" ContentType="application/vnd.openxmlformats-officedocument.presentationml.slideMaster+xml"/>
  <Override PartName="/ppt/slideMasters/slideMaster67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78.xml" ContentType="application/vnd.openxmlformats-officedocument.presentationml.slideMaster+xml"/>
  <Override PartName="/ppt/slideMasters/slideMaster77.xml" ContentType="application/vnd.openxmlformats-officedocument.presentationml.slideMaster+xml"/>
  <Override PartName="/ppt/slideMasters/slideMaster76.xml" ContentType="application/vnd.openxmlformats-officedocument.presentationml.slideMaster+xml"/>
  <Override PartName="/ppt/slideMasters/slideMaster75.xml" ContentType="application/vnd.openxmlformats-officedocument.presentationml.slideMaster+xml"/>
  <Override PartName="/ppt/slideMasters/slideMaster74.xml" ContentType="application/vnd.openxmlformats-officedocument.presentationml.slideMaster+xml"/>
  <Override PartName="/ppt/slideMasters/slideMaster73.xml" ContentType="application/vnd.openxmlformats-officedocument.presentationml.slideMaster+xml"/>
  <Override PartName="/ppt/slideMasters/slideMaster72.xml" ContentType="application/vnd.openxmlformats-officedocument.presentationml.slideMaster+xml"/>
  <Override PartName="/ppt/slideMasters/slideMaster71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69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70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68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presProps.xml" ContentType="application/vnd.openxmlformats-officedocument.presentationml.presProps+xml"/>
  <Override PartName="/ppt/theme/theme56.xml" ContentType="application/vnd.openxmlformats-officedocument.theme+xml"/>
  <Override PartName="/ppt/theme/theme55.xml" ContentType="application/vnd.openxmlformats-officedocument.theme+xml"/>
  <Override PartName="/ppt/theme/theme54.xml" ContentType="application/vnd.openxmlformats-officedocument.theme+xml"/>
  <Override PartName="/ppt/theme/theme53.xml" ContentType="application/vnd.openxmlformats-officedocument.theme+xml"/>
  <Override PartName="/ppt/theme/theme52.xml" ContentType="application/vnd.openxmlformats-officedocument.theme+xml"/>
  <Override PartName="/ppt/theme/theme51.xml" ContentType="application/vnd.openxmlformats-officedocument.theme+xml"/>
  <Override PartName="/ppt/theme/theme50.xml" ContentType="application/vnd.openxmlformats-officedocument.theme+xml"/>
  <Override PartName="/ppt/theme/theme46.xml" ContentType="application/vnd.openxmlformats-officedocument.theme+xml"/>
  <Override PartName="/ppt/theme/theme45.xml" ContentType="application/vnd.openxmlformats-officedocument.theme+xml"/>
  <Override PartName="/ppt/theme/theme44.xml" ContentType="application/vnd.openxmlformats-officedocument.theme+xml"/>
  <Override PartName="/ppt/theme/theme43.xml" ContentType="application/vnd.openxmlformats-officedocument.theme+xml"/>
  <Override PartName="/ppt/theme/theme42.xml" ContentType="application/vnd.openxmlformats-officedocument.theme+xml"/>
  <Override PartName="/ppt/theme/theme41.xml" ContentType="application/vnd.openxmlformats-officedocument.theme+xml"/>
  <Override PartName="/ppt/theme/theme40.xml" ContentType="application/vnd.openxmlformats-officedocument.theme+xml"/>
  <Override PartName="/ppt/theme/theme39.xml" ContentType="application/vnd.openxmlformats-officedocument.theme+xml"/>
  <Override PartName="/ppt/theme/theme38.xml" ContentType="application/vnd.openxmlformats-officedocument.theme+xml"/>
  <Override PartName="/ppt/theme/theme37.xml" ContentType="application/vnd.openxmlformats-officedocument.theme+xml"/>
  <Override PartName="/ppt/theme/theme47.xml" ContentType="application/vnd.openxmlformats-officedocument.theme+xml"/>
  <Override PartName="/ppt/theme/theme10.xml" ContentType="application/vnd.openxmlformats-officedocument.theme+xml"/>
  <Override PartName="/ppt/theme/theme36.xml" ContentType="application/vnd.openxmlformats-officedocument.theme+xml"/>
  <Override PartName="/ppt/theme/theme20.xml" ContentType="application/vnd.openxmlformats-officedocument.theme+xml"/>
  <Override PartName="/ppt/theme/theme57.xml" ContentType="application/vnd.openxmlformats-officedocument.theme+xml"/>
  <Override PartName="/ppt/theme/theme19.xml" ContentType="application/vnd.openxmlformats-officedocument.theme+xml"/>
  <Override PartName="/ppt/theme/theme61.xml" ContentType="application/vnd.openxmlformats-officedocument.theme+xml"/>
  <Override PartName="/ppt/theme/theme21.xml" ContentType="application/vnd.openxmlformats-officedocument.theme+xml"/>
  <Override PartName="/ppt/theme/theme58.xml" ContentType="application/vnd.openxmlformats-officedocument.theme+xml"/>
  <Override PartName="/ppt/theme/theme22.xml" ContentType="application/vnd.openxmlformats-officedocument.theme+xml"/>
  <Override PartName="/ppt/theme/theme59.xml" ContentType="application/vnd.openxmlformats-officedocument.theme+xml"/>
  <Override PartName="/ppt/theme/theme23.xml" ContentType="application/vnd.openxmlformats-officedocument.theme+xml"/>
  <Override PartName="/ppt/theme/theme60.xml" ContentType="application/vnd.openxmlformats-officedocument.theme+xml"/>
  <Override PartName="/ppt/theme/theme18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9.xml" ContentType="application/vnd.openxmlformats-officedocument.theme+xml"/>
  <Override PartName="/ppt/theme/theme67.xml" ContentType="application/vnd.openxmlformats-officedocument.theme+xml"/>
  <Override PartName="/ppt/theme/theme30.xml" ContentType="application/vnd.openxmlformats-officedocument.theme+xml"/>
  <Override PartName="/ppt/theme/theme78.xml" ContentType="application/vnd.openxmlformats-officedocument.theme+xml"/>
  <Override PartName="/ppt/theme/theme77.xml" ContentType="application/vnd.openxmlformats-officedocument.theme+xml"/>
  <Override PartName="/ppt/theme/theme76.xml" ContentType="application/vnd.openxmlformats-officedocument.theme+xml"/>
  <Override PartName="/ppt/theme/theme75.xml" ContentType="application/vnd.openxmlformats-officedocument.theme+xml"/>
  <Override PartName="/ppt/theme/theme74.xml" ContentType="application/vnd.openxmlformats-officedocument.theme+xml"/>
  <Override PartName="/ppt/theme/theme73.xml" ContentType="application/vnd.openxmlformats-officedocument.theme+xml"/>
  <Override PartName="/ppt/theme/theme72.xml" ContentType="application/vnd.openxmlformats-officedocument.theme+xml"/>
  <Override PartName="/ppt/theme/theme71.xml" ContentType="application/vnd.openxmlformats-officedocument.theme+xml"/>
  <Override PartName="/ppt/theme/theme69.xml" ContentType="application/vnd.openxmlformats-officedocument.theme+xml"/>
  <Override PartName="/ppt/theme/theme5.xml" ContentType="application/vnd.openxmlformats-officedocument.theme+xml"/>
  <Override PartName="/ppt/theme/theme32.xml" ContentType="application/vnd.openxmlformats-officedocument.theme+xml"/>
  <Override PartName="/ppt/theme/theme70.xml" ContentType="application/vnd.openxmlformats-officedocument.theme+xml"/>
  <Override PartName="/ppt/theme/theme3.xml" ContentType="application/vnd.openxmlformats-officedocument.theme+xml"/>
  <Override PartName="/ppt/theme/theme28.xml" ContentType="application/vnd.openxmlformats-officedocument.theme+xml"/>
  <Override PartName="/ppt/theme/theme68.xml" ContentType="application/vnd.openxmlformats-officedocument.theme+xml"/>
  <Override PartName="/ppt/theme/theme29.xml" ContentType="application/vnd.openxmlformats-officedocument.theme+xml"/>
  <Override PartName="/ppt/theme/theme4.xml" ContentType="application/vnd.openxmlformats-officedocument.theme+xml"/>
  <Override PartName="/ppt/theme/theme31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theme/theme1.xml" ContentType="application/vnd.openxmlformats-officedocument.theme+xml"/>
  <Override PartName="/ppt/theme/theme26.xml" ContentType="application/vnd.openxmlformats-officedocument.theme+xml"/>
  <Override PartName="/ppt/theme/theme11.xml" ContentType="application/vnd.openxmlformats-officedocument.theme+xml"/>
  <Override PartName="/ppt/theme/theme48.xml" ContentType="application/vnd.openxmlformats-officedocument.theme+xml"/>
  <Override PartName="/ppt/theme/theme2.xml" ContentType="application/vnd.openxmlformats-officedocument.theme+xml"/>
  <Override PartName="/ppt/theme/theme27.xml" ContentType="application/vnd.openxmlformats-officedocument.theme+xml"/>
  <Override PartName="/ppt/theme/theme12.xml" ContentType="application/vnd.openxmlformats-officedocument.theme+xml"/>
  <Override PartName="/ppt/theme/theme49.xml" ContentType="application/vnd.openxmlformats-officedocument.theme+xml"/>
  <Override PartName="/ppt/theme/theme13.xml" ContentType="application/vnd.openxmlformats-officedocument.theme+xml"/>
  <Override PartName="/ppt/theme/theme6.xml" ContentType="application/vnd.openxmlformats-officedocument.theme+xml"/>
  <Override PartName="/ppt/theme/theme33.xml" ContentType="application/vnd.openxmlformats-officedocument.theme+xml"/>
  <Override PartName="/ppt/theme/theme7.xml" ContentType="application/vnd.openxmlformats-officedocument.theme+xml"/>
  <Override PartName="/ppt/theme/theme34.xml" ContentType="application/vnd.openxmlformats-officedocument.theme+xml"/>
  <Override PartName="/ppt/theme/theme8.xml" ContentType="application/vnd.openxmlformats-officedocument.theme+xml"/>
  <Override PartName="/ppt/theme/theme35.xml" ContentType="application/vnd.openxmlformats-officedocument.theme+xml"/>
  <Override PartName="/ppt/theme/theme9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svg" ContentType="image/svg"/>
  <Override PartName="/ppt/media/image6.png" ContentType="image/png"/>
  <Override PartName="/ppt/media/image10.png" ContentType="image/png"/>
  <Override PartName="/ppt/media/image4.png" ContentType="image/png"/>
  <Override PartName="/ppt/media/image5.png" ContentType="image/png"/>
  <Override PartName="/ppt/media/image7.png" ContentType="image/png"/>
  <Override PartName="/ppt/media/image8.png" ContentType="image/png"/>
  <Override PartName="/ppt/media/image9.png" ContentType="image/png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_rels/slideLayout52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  <p:sldMasterId id="2147483696" r:id="rId26"/>
    <p:sldMasterId id="2147483698" r:id="rId27"/>
    <p:sldMasterId id="2147483700" r:id="rId28"/>
    <p:sldMasterId id="2147483702" r:id="rId29"/>
    <p:sldMasterId id="2147483704" r:id="rId30"/>
    <p:sldMasterId id="2147483706" r:id="rId31"/>
    <p:sldMasterId id="2147483708" r:id="rId32"/>
    <p:sldMasterId id="2147483710" r:id="rId33"/>
    <p:sldMasterId id="2147483712" r:id="rId34"/>
    <p:sldMasterId id="2147483714" r:id="rId35"/>
    <p:sldMasterId id="2147483716" r:id="rId36"/>
    <p:sldMasterId id="2147483718" r:id="rId37"/>
    <p:sldMasterId id="2147483720" r:id="rId38"/>
    <p:sldMasterId id="2147483722" r:id="rId39"/>
    <p:sldMasterId id="2147483724" r:id="rId40"/>
    <p:sldMasterId id="2147483726" r:id="rId41"/>
    <p:sldMasterId id="2147483728" r:id="rId42"/>
    <p:sldMasterId id="2147483730" r:id="rId43"/>
    <p:sldMasterId id="2147483732" r:id="rId44"/>
    <p:sldMasterId id="2147483734" r:id="rId45"/>
    <p:sldMasterId id="2147483736" r:id="rId46"/>
    <p:sldMasterId id="2147483738" r:id="rId47"/>
    <p:sldMasterId id="2147483740" r:id="rId48"/>
    <p:sldMasterId id="2147483742" r:id="rId49"/>
    <p:sldMasterId id="2147483744" r:id="rId50"/>
    <p:sldMasterId id="2147483746" r:id="rId51"/>
    <p:sldMasterId id="2147483748" r:id="rId52"/>
    <p:sldMasterId id="2147483750" r:id="rId53"/>
    <p:sldMasterId id="2147483752" r:id="rId54"/>
    <p:sldMasterId id="2147483754" r:id="rId55"/>
    <p:sldMasterId id="2147483756" r:id="rId56"/>
    <p:sldMasterId id="2147483758" r:id="rId57"/>
    <p:sldMasterId id="2147483760" r:id="rId58"/>
    <p:sldMasterId id="2147483762" r:id="rId59"/>
    <p:sldMasterId id="2147483764" r:id="rId60"/>
    <p:sldMasterId id="2147483766" r:id="rId61"/>
    <p:sldMasterId id="2147483768" r:id="rId62"/>
    <p:sldMasterId id="2147483770" r:id="rId63"/>
    <p:sldMasterId id="2147483772" r:id="rId64"/>
    <p:sldMasterId id="2147483774" r:id="rId65"/>
    <p:sldMasterId id="2147483776" r:id="rId66"/>
    <p:sldMasterId id="2147483778" r:id="rId67"/>
    <p:sldMasterId id="2147483780" r:id="rId68"/>
    <p:sldMasterId id="2147483782" r:id="rId69"/>
    <p:sldMasterId id="2147483784" r:id="rId70"/>
    <p:sldMasterId id="2147483786" r:id="rId71"/>
    <p:sldMasterId id="2147483788" r:id="rId72"/>
    <p:sldMasterId id="2147483790" r:id="rId73"/>
    <p:sldMasterId id="2147483792" r:id="rId74"/>
    <p:sldMasterId id="2147483794" r:id="rId75"/>
    <p:sldMasterId id="2147483796" r:id="rId76"/>
    <p:sldMasterId id="2147483798" r:id="rId77"/>
    <p:sldMasterId id="2147483800" r:id="rId78"/>
    <p:sldMasterId id="2147483802" r:id="rId79"/>
    <p:sldMasterId id="2147483804" r:id="rId80"/>
  </p:sldMasterIdLst>
  <p:sldIdLst>
    <p:sldId id="256" r:id="rId81"/>
    <p:sldId id="257" r:id="rId82"/>
    <p:sldId id="258" r:id="rId83"/>
    <p:sldId id="259" r:id="rId84"/>
    <p:sldId id="260" r:id="rId85"/>
    <p:sldId id="261" r:id="rId86"/>
    <p:sldId id="262" r:id="rId87"/>
    <p:sldId id="263" r:id="rId88"/>
    <p:sldId id="264" r:id="rId89"/>
    <p:sldId id="265" r:id="rId90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Master" Target="slideMasters/slideMaster27.xml"/><Relationship Id="rId29" Type="http://schemas.openxmlformats.org/officeDocument/2006/relationships/slideMaster" Target="slideMasters/slideMaster28.xml"/><Relationship Id="rId30" Type="http://schemas.openxmlformats.org/officeDocument/2006/relationships/slideMaster" Target="slideMasters/slideMaster29.xml"/><Relationship Id="rId31" Type="http://schemas.openxmlformats.org/officeDocument/2006/relationships/slideMaster" Target="slideMasters/slideMaster30.xml"/><Relationship Id="rId32" Type="http://schemas.openxmlformats.org/officeDocument/2006/relationships/slideMaster" Target="slideMasters/slideMaster31.xml"/><Relationship Id="rId33" Type="http://schemas.openxmlformats.org/officeDocument/2006/relationships/slideMaster" Target="slideMasters/slideMaster32.xml"/><Relationship Id="rId34" Type="http://schemas.openxmlformats.org/officeDocument/2006/relationships/slideMaster" Target="slideMasters/slideMaster33.xml"/><Relationship Id="rId35" Type="http://schemas.openxmlformats.org/officeDocument/2006/relationships/slideMaster" Target="slideMasters/slideMaster34.xml"/><Relationship Id="rId36" Type="http://schemas.openxmlformats.org/officeDocument/2006/relationships/slideMaster" Target="slideMasters/slideMaster35.xml"/><Relationship Id="rId37" Type="http://schemas.openxmlformats.org/officeDocument/2006/relationships/slideMaster" Target="slideMasters/slideMaster36.xml"/><Relationship Id="rId38" Type="http://schemas.openxmlformats.org/officeDocument/2006/relationships/slideMaster" Target="slideMasters/slideMaster37.xml"/><Relationship Id="rId39" Type="http://schemas.openxmlformats.org/officeDocument/2006/relationships/slideMaster" Target="slideMasters/slideMaster38.xml"/><Relationship Id="rId40" Type="http://schemas.openxmlformats.org/officeDocument/2006/relationships/slideMaster" Target="slideMasters/slideMaster39.xml"/><Relationship Id="rId41" Type="http://schemas.openxmlformats.org/officeDocument/2006/relationships/slideMaster" Target="slideMasters/slideMaster40.xml"/><Relationship Id="rId42" Type="http://schemas.openxmlformats.org/officeDocument/2006/relationships/slideMaster" Target="slideMasters/slideMaster41.xml"/><Relationship Id="rId43" Type="http://schemas.openxmlformats.org/officeDocument/2006/relationships/slideMaster" Target="slideMasters/slideMaster42.xml"/><Relationship Id="rId44" Type="http://schemas.openxmlformats.org/officeDocument/2006/relationships/slideMaster" Target="slideMasters/slideMaster43.xml"/><Relationship Id="rId45" Type="http://schemas.openxmlformats.org/officeDocument/2006/relationships/slideMaster" Target="slideMasters/slideMaster44.xml"/><Relationship Id="rId46" Type="http://schemas.openxmlformats.org/officeDocument/2006/relationships/slideMaster" Target="slideMasters/slideMaster45.xml"/><Relationship Id="rId47" Type="http://schemas.openxmlformats.org/officeDocument/2006/relationships/slideMaster" Target="slideMasters/slideMaster46.xml"/><Relationship Id="rId48" Type="http://schemas.openxmlformats.org/officeDocument/2006/relationships/slideMaster" Target="slideMasters/slideMaster47.xml"/><Relationship Id="rId49" Type="http://schemas.openxmlformats.org/officeDocument/2006/relationships/slideMaster" Target="slideMasters/slideMaster48.xml"/><Relationship Id="rId50" Type="http://schemas.openxmlformats.org/officeDocument/2006/relationships/slideMaster" Target="slideMasters/slideMaster49.xml"/><Relationship Id="rId51" Type="http://schemas.openxmlformats.org/officeDocument/2006/relationships/slideMaster" Target="slideMasters/slideMaster50.xml"/><Relationship Id="rId52" Type="http://schemas.openxmlformats.org/officeDocument/2006/relationships/slideMaster" Target="slideMasters/slideMaster51.xml"/><Relationship Id="rId53" Type="http://schemas.openxmlformats.org/officeDocument/2006/relationships/slideMaster" Target="slideMasters/slideMaster52.xml"/><Relationship Id="rId54" Type="http://schemas.openxmlformats.org/officeDocument/2006/relationships/slideMaster" Target="slideMasters/slideMaster53.xml"/><Relationship Id="rId55" Type="http://schemas.openxmlformats.org/officeDocument/2006/relationships/slideMaster" Target="slideMasters/slideMaster54.xml"/><Relationship Id="rId56" Type="http://schemas.openxmlformats.org/officeDocument/2006/relationships/slideMaster" Target="slideMasters/slideMaster55.xml"/><Relationship Id="rId57" Type="http://schemas.openxmlformats.org/officeDocument/2006/relationships/slideMaster" Target="slideMasters/slideMaster56.xml"/><Relationship Id="rId58" Type="http://schemas.openxmlformats.org/officeDocument/2006/relationships/slideMaster" Target="slideMasters/slideMaster57.xml"/><Relationship Id="rId59" Type="http://schemas.openxmlformats.org/officeDocument/2006/relationships/slideMaster" Target="slideMasters/slideMaster58.xml"/><Relationship Id="rId60" Type="http://schemas.openxmlformats.org/officeDocument/2006/relationships/slideMaster" Target="slideMasters/slideMaster59.xml"/><Relationship Id="rId61" Type="http://schemas.openxmlformats.org/officeDocument/2006/relationships/slideMaster" Target="slideMasters/slideMaster60.xml"/><Relationship Id="rId62" Type="http://schemas.openxmlformats.org/officeDocument/2006/relationships/slideMaster" Target="slideMasters/slideMaster61.xml"/><Relationship Id="rId63" Type="http://schemas.openxmlformats.org/officeDocument/2006/relationships/slideMaster" Target="slideMasters/slideMaster62.xml"/><Relationship Id="rId64" Type="http://schemas.openxmlformats.org/officeDocument/2006/relationships/slideMaster" Target="slideMasters/slideMaster63.xml"/><Relationship Id="rId65" Type="http://schemas.openxmlformats.org/officeDocument/2006/relationships/slideMaster" Target="slideMasters/slideMaster64.xml"/><Relationship Id="rId66" Type="http://schemas.openxmlformats.org/officeDocument/2006/relationships/slideMaster" Target="slideMasters/slideMaster65.xml"/><Relationship Id="rId67" Type="http://schemas.openxmlformats.org/officeDocument/2006/relationships/slideMaster" Target="slideMasters/slideMaster66.xml"/><Relationship Id="rId68" Type="http://schemas.openxmlformats.org/officeDocument/2006/relationships/slideMaster" Target="slideMasters/slideMaster67.xml"/><Relationship Id="rId69" Type="http://schemas.openxmlformats.org/officeDocument/2006/relationships/slideMaster" Target="slideMasters/slideMaster68.xml"/><Relationship Id="rId70" Type="http://schemas.openxmlformats.org/officeDocument/2006/relationships/slideMaster" Target="slideMasters/slideMaster69.xml"/><Relationship Id="rId71" Type="http://schemas.openxmlformats.org/officeDocument/2006/relationships/slideMaster" Target="slideMasters/slideMaster70.xml"/><Relationship Id="rId72" Type="http://schemas.openxmlformats.org/officeDocument/2006/relationships/slideMaster" Target="slideMasters/slideMaster71.xml"/><Relationship Id="rId73" Type="http://schemas.openxmlformats.org/officeDocument/2006/relationships/slideMaster" Target="slideMasters/slideMaster72.xml"/><Relationship Id="rId74" Type="http://schemas.openxmlformats.org/officeDocument/2006/relationships/slideMaster" Target="slideMasters/slideMaster73.xml"/><Relationship Id="rId75" Type="http://schemas.openxmlformats.org/officeDocument/2006/relationships/slideMaster" Target="slideMasters/slideMaster74.xml"/><Relationship Id="rId76" Type="http://schemas.openxmlformats.org/officeDocument/2006/relationships/slideMaster" Target="slideMasters/slideMaster75.xml"/><Relationship Id="rId77" Type="http://schemas.openxmlformats.org/officeDocument/2006/relationships/slideMaster" Target="slideMasters/slideMaster76.xml"/><Relationship Id="rId78" Type="http://schemas.openxmlformats.org/officeDocument/2006/relationships/slideMaster" Target="slideMasters/slideMaster77.xml"/><Relationship Id="rId79" Type="http://schemas.openxmlformats.org/officeDocument/2006/relationships/slideMaster" Target="slideMasters/slideMaster78.xml"/><Relationship Id="rId80" Type="http://schemas.openxmlformats.org/officeDocument/2006/relationships/slideMaster" Target="slideMasters/slideMaster79.xml"/><Relationship Id="rId81" Type="http://schemas.openxmlformats.org/officeDocument/2006/relationships/slide" Target="slides/slide1.xml"/><Relationship Id="rId82" Type="http://schemas.openxmlformats.org/officeDocument/2006/relationships/slide" Target="slides/slide2.xml"/><Relationship Id="rId83" Type="http://schemas.openxmlformats.org/officeDocument/2006/relationships/slide" Target="slides/slide3.xml"/><Relationship Id="rId84" Type="http://schemas.openxmlformats.org/officeDocument/2006/relationships/slide" Target="slides/slide4.xml"/><Relationship Id="rId85" Type="http://schemas.openxmlformats.org/officeDocument/2006/relationships/slide" Target="slides/slide5.xml"/><Relationship Id="rId86" Type="http://schemas.openxmlformats.org/officeDocument/2006/relationships/slide" Target="slides/slide6.xml"/><Relationship Id="rId87" Type="http://schemas.openxmlformats.org/officeDocument/2006/relationships/slide" Target="slides/slide7.xml"/><Relationship Id="rId88" Type="http://schemas.openxmlformats.org/officeDocument/2006/relationships/slide" Target="slides/slide8.xml"/><Relationship Id="rId89" Type="http://schemas.openxmlformats.org/officeDocument/2006/relationships/slide" Target="slides/slide9.xml"/><Relationship Id="rId90" Type="http://schemas.openxmlformats.org/officeDocument/2006/relationships/slide" Target="slides/slide10.xml"/><Relationship Id="rId91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1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2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3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6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7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8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9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0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1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2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3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4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6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7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8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9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0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1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2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3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4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5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7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8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9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0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1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2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3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4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5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6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8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9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90000"/>
              </a:lnSpc>
              <a:buNone/>
            </a:pP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subTitle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6.pn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sv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7.pn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sv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slideLayout" Target="../slideLayouts/slideLayout24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25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26.xml"/>
</Relationships>
</file>

<file path=ppt/slideMasters/_rels/slideMaster27.xml.rels><?xml version="1.0" encoding="UTF-8"?>
<Relationships xmlns="http://schemas.openxmlformats.org/package/2006/relationships"><Relationship Id="rId1" Type="http://schemas.openxmlformats.org/officeDocument/2006/relationships/theme" Target="../theme/theme2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27.xml"/>
</Relationships>
</file>

<file path=ppt/slideMasters/_rels/slideMaster28.xml.rels><?xml version="1.0" encoding="UTF-8"?>
<Relationships xmlns="http://schemas.openxmlformats.org/package/2006/relationships"><Relationship Id="rId1" Type="http://schemas.openxmlformats.org/officeDocument/2006/relationships/theme" Target="../theme/theme2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28.xml"/>
</Relationships>
</file>

<file path=ppt/slideMasters/_rels/slideMaster29.xml.rels><?xml version="1.0" encoding="UTF-8"?>
<Relationships xmlns="http://schemas.openxmlformats.org/package/2006/relationships"><Relationship Id="rId1" Type="http://schemas.openxmlformats.org/officeDocument/2006/relationships/theme" Target="../theme/theme2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29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3.xml"/>
</Relationships>
</file>

<file path=ppt/slideMasters/_rels/slideMaster30.xml.rels><?xml version="1.0" encoding="UTF-8"?>
<Relationships xmlns="http://schemas.openxmlformats.org/package/2006/relationships"><Relationship Id="rId1" Type="http://schemas.openxmlformats.org/officeDocument/2006/relationships/theme" Target="../theme/theme3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30.xml"/>
</Relationships>
</file>

<file path=ppt/slideMasters/_rels/slideMaster31.xml.rels><?xml version="1.0" encoding="UTF-8"?>
<Relationships xmlns="http://schemas.openxmlformats.org/package/2006/relationships"><Relationship Id="rId1" Type="http://schemas.openxmlformats.org/officeDocument/2006/relationships/theme" Target="../theme/theme3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31.xml"/>
</Relationships>
</file>

<file path=ppt/slideMasters/_rels/slideMaster32.xml.rels><?xml version="1.0" encoding="UTF-8"?>
<Relationships xmlns="http://schemas.openxmlformats.org/package/2006/relationships"><Relationship Id="rId1" Type="http://schemas.openxmlformats.org/officeDocument/2006/relationships/theme" Target="../theme/theme3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32.xml"/>
</Relationships>
</file>

<file path=ppt/slideMasters/_rels/slideMaster33.xml.rels><?xml version="1.0" encoding="UTF-8"?>
<Relationships xmlns="http://schemas.openxmlformats.org/package/2006/relationships"><Relationship Id="rId1" Type="http://schemas.openxmlformats.org/officeDocument/2006/relationships/theme" Target="../theme/theme3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33.xml"/>
</Relationships>
</file>

<file path=ppt/slideMasters/_rels/slideMaster34.xml.rels><?xml version="1.0" encoding="UTF-8"?>
<Relationships xmlns="http://schemas.openxmlformats.org/package/2006/relationships"><Relationship Id="rId1" Type="http://schemas.openxmlformats.org/officeDocument/2006/relationships/theme" Target="../theme/theme3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34.xml"/>
</Relationships>
</file>

<file path=ppt/slideMasters/_rels/slideMaster35.xml.rels><?xml version="1.0" encoding="UTF-8"?>
<Relationships xmlns="http://schemas.openxmlformats.org/package/2006/relationships"><Relationship Id="rId1" Type="http://schemas.openxmlformats.org/officeDocument/2006/relationships/theme" Target="../theme/theme3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35.xml"/>
</Relationships>
</file>

<file path=ppt/slideMasters/_rels/slideMaster36.xml.rels><?xml version="1.0" encoding="UTF-8"?>
<Relationships xmlns="http://schemas.openxmlformats.org/package/2006/relationships"><Relationship Id="rId1" Type="http://schemas.openxmlformats.org/officeDocument/2006/relationships/theme" Target="../theme/theme3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36.xml"/>
</Relationships>
</file>

<file path=ppt/slideMasters/_rels/slideMaster37.xml.rels><?xml version="1.0" encoding="UTF-8"?>
<Relationships xmlns="http://schemas.openxmlformats.org/package/2006/relationships"><Relationship Id="rId1" Type="http://schemas.openxmlformats.org/officeDocument/2006/relationships/theme" Target="../theme/theme3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37.xml"/>
</Relationships>
</file>

<file path=ppt/slideMasters/_rels/slideMaster38.xml.rels><?xml version="1.0" encoding="UTF-8"?>
<Relationships xmlns="http://schemas.openxmlformats.org/package/2006/relationships"><Relationship Id="rId1" Type="http://schemas.openxmlformats.org/officeDocument/2006/relationships/theme" Target="../theme/theme3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38.xml"/>
</Relationships>
</file>

<file path=ppt/slideMasters/_rels/slideMaster39.xml.rels><?xml version="1.0" encoding="UTF-8"?>
<Relationships xmlns="http://schemas.openxmlformats.org/package/2006/relationships"><Relationship Id="rId1" Type="http://schemas.openxmlformats.org/officeDocument/2006/relationships/theme" Target="../theme/theme3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39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4.xml"/>
</Relationships>
</file>

<file path=ppt/slideMasters/_rels/slideMaster40.xml.rels><?xml version="1.0" encoding="UTF-8"?>
<Relationships xmlns="http://schemas.openxmlformats.org/package/2006/relationships"><Relationship Id="rId1" Type="http://schemas.openxmlformats.org/officeDocument/2006/relationships/theme" Target="../theme/theme4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40.xml"/>
</Relationships>
</file>

<file path=ppt/slideMasters/_rels/slideMaster41.xml.rels><?xml version="1.0" encoding="UTF-8"?>
<Relationships xmlns="http://schemas.openxmlformats.org/package/2006/relationships"><Relationship Id="rId1" Type="http://schemas.openxmlformats.org/officeDocument/2006/relationships/theme" Target="../theme/theme4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41.xml"/>
</Relationships>
</file>

<file path=ppt/slideMasters/_rels/slideMaster42.xml.rels><?xml version="1.0" encoding="UTF-8"?>
<Relationships xmlns="http://schemas.openxmlformats.org/package/2006/relationships"><Relationship Id="rId1" Type="http://schemas.openxmlformats.org/officeDocument/2006/relationships/theme" Target="../theme/theme4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42.xml"/>
</Relationships>
</file>

<file path=ppt/slideMasters/_rels/slideMaster43.xml.rels><?xml version="1.0" encoding="UTF-8"?>
<Relationships xmlns="http://schemas.openxmlformats.org/package/2006/relationships"><Relationship Id="rId1" Type="http://schemas.openxmlformats.org/officeDocument/2006/relationships/theme" Target="../theme/theme4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43.xml"/>
</Relationships>
</file>

<file path=ppt/slideMasters/_rels/slideMaster44.xml.rels><?xml version="1.0" encoding="UTF-8"?>
<Relationships xmlns="http://schemas.openxmlformats.org/package/2006/relationships"><Relationship Id="rId1" Type="http://schemas.openxmlformats.org/officeDocument/2006/relationships/theme" Target="../theme/theme4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44.xml"/>
</Relationships>
</file>

<file path=ppt/slideMasters/_rels/slideMaster45.xml.rels><?xml version="1.0" encoding="UTF-8"?>
<Relationships xmlns="http://schemas.openxmlformats.org/package/2006/relationships"><Relationship Id="rId1" Type="http://schemas.openxmlformats.org/officeDocument/2006/relationships/theme" Target="../theme/theme4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45.xml"/>
</Relationships>
</file>

<file path=ppt/slideMasters/_rels/slideMaster46.xml.rels><?xml version="1.0" encoding="UTF-8"?>
<Relationships xmlns="http://schemas.openxmlformats.org/package/2006/relationships"><Relationship Id="rId1" Type="http://schemas.openxmlformats.org/officeDocument/2006/relationships/theme" Target="../theme/theme4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46.xml"/>
</Relationships>
</file>

<file path=ppt/slideMasters/_rels/slideMaster47.xml.rels><?xml version="1.0" encoding="UTF-8"?>
<Relationships xmlns="http://schemas.openxmlformats.org/package/2006/relationships"><Relationship Id="rId1" Type="http://schemas.openxmlformats.org/officeDocument/2006/relationships/theme" Target="../theme/theme4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47.xml"/>
</Relationships>
</file>

<file path=ppt/slideMasters/_rels/slideMaster48.xml.rels><?xml version="1.0" encoding="UTF-8"?>
<Relationships xmlns="http://schemas.openxmlformats.org/package/2006/relationships"><Relationship Id="rId1" Type="http://schemas.openxmlformats.org/officeDocument/2006/relationships/theme" Target="../theme/theme4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48.xml"/>
</Relationships>
</file>

<file path=ppt/slideMasters/_rels/slideMaster49.xml.rels><?xml version="1.0" encoding="UTF-8"?>
<Relationships xmlns="http://schemas.openxmlformats.org/package/2006/relationships"><Relationship Id="rId1" Type="http://schemas.openxmlformats.org/officeDocument/2006/relationships/theme" Target="../theme/theme4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49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5.xml"/>
</Relationships>
</file>

<file path=ppt/slideMasters/_rels/slideMaster50.xml.rels><?xml version="1.0" encoding="UTF-8"?>
<Relationships xmlns="http://schemas.openxmlformats.org/package/2006/relationships"><Relationship Id="rId1" Type="http://schemas.openxmlformats.org/officeDocument/2006/relationships/theme" Target="../theme/theme5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50.xml"/>
</Relationships>
</file>

<file path=ppt/slideMasters/_rels/slideMaster51.xml.rels><?xml version="1.0" encoding="UTF-8"?>
<Relationships xmlns="http://schemas.openxmlformats.org/package/2006/relationships"><Relationship Id="rId1" Type="http://schemas.openxmlformats.org/officeDocument/2006/relationships/theme" Target="../theme/theme5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51.xml"/>
</Relationships>
</file>

<file path=ppt/slideMasters/_rels/slideMaster52.xml.rels><?xml version="1.0" encoding="UTF-8"?>
<Relationships xmlns="http://schemas.openxmlformats.org/package/2006/relationships"><Relationship Id="rId1" Type="http://schemas.openxmlformats.org/officeDocument/2006/relationships/theme" Target="../theme/theme5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52.xml"/>
</Relationships>
</file>

<file path=ppt/slideMasters/_rels/slideMaster53.xml.rels><?xml version="1.0" encoding="UTF-8"?>
<Relationships xmlns="http://schemas.openxmlformats.org/package/2006/relationships"><Relationship Id="rId1" Type="http://schemas.openxmlformats.org/officeDocument/2006/relationships/theme" Target="../theme/theme5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53.xml"/>
</Relationships>
</file>

<file path=ppt/slideMasters/_rels/slideMaster54.xml.rels><?xml version="1.0" encoding="UTF-8"?>
<Relationships xmlns="http://schemas.openxmlformats.org/package/2006/relationships"><Relationship Id="rId1" Type="http://schemas.openxmlformats.org/officeDocument/2006/relationships/theme" Target="../theme/theme5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54.xml"/>
</Relationships>
</file>

<file path=ppt/slideMasters/_rels/slideMaster55.xml.rels><?xml version="1.0" encoding="UTF-8"?>
<Relationships xmlns="http://schemas.openxmlformats.org/package/2006/relationships"><Relationship Id="rId1" Type="http://schemas.openxmlformats.org/officeDocument/2006/relationships/theme" Target="../theme/theme5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55.xml"/>
</Relationships>
</file>

<file path=ppt/slideMasters/_rels/slideMaster56.xml.rels><?xml version="1.0" encoding="UTF-8"?>
<Relationships xmlns="http://schemas.openxmlformats.org/package/2006/relationships"><Relationship Id="rId1" Type="http://schemas.openxmlformats.org/officeDocument/2006/relationships/theme" Target="../theme/theme5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56.xml"/>
</Relationships>
</file>

<file path=ppt/slideMasters/_rels/slideMaster57.xml.rels><?xml version="1.0" encoding="UTF-8"?>
<Relationships xmlns="http://schemas.openxmlformats.org/package/2006/relationships"><Relationship Id="rId1" Type="http://schemas.openxmlformats.org/officeDocument/2006/relationships/theme" Target="../theme/theme5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57.xml"/>
</Relationships>
</file>

<file path=ppt/slideMasters/_rels/slideMaster58.xml.rels><?xml version="1.0" encoding="UTF-8"?>
<Relationships xmlns="http://schemas.openxmlformats.org/package/2006/relationships"><Relationship Id="rId1" Type="http://schemas.openxmlformats.org/officeDocument/2006/relationships/theme" Target="../theme/theme5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58.xml"/>
</Relationships>
</file>

<file path=ppt/slideMasters/_rels/slideMaster59.xml.rels><?xml version="1.0" encoding="UTF-8"?>
<Relationships xmlns="http://schemas.openxmlformats.org/package/2006/relationships"><Relationship Id="rId1" Type="http://schemas.openxmlformats.org/officeDocument/2006/relationships/theme" Target="../theme/theme5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59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6.xml"/>
</Relationships>
</file>

<file path=ppt/slideMasters/_rels/slideMaster60.xml.rels><?xml version="1.0" encoding="UTF-8"?>
<Relationships xmlns="http://schemas.openxmlformats.org/package/2006/relationships"><Relationship Id="rId1" Type="http://schemas.openxmlformats.org/officeDocument/2006/relationships/theme" Target="../theme/theme6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60.xml"/>
</Relationships>
</file>

<file path=ppt/slideMasters/_rels/slideMaster61.xml.rels><?xml version="1.0" encoding="UTF-8"?>
<Relationships xmlns="http://schemas.openxmlformats.org/package/2006/relationships"><Relationship Id="rId1" Type="http://schemas.openxmlformats.org/officeDocument/2006/relationships/theme" Target="../theme/theme6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61.xml"/>
</Relationships>
</file>

<file path=ppt/slideMasters/_rels/slideMaster62.xml.rels><?xml version="1.0" encoding="UTF-8"?>
<Relationships xmlns="http://schemas.openxmlformats.org/package/2006/relationships"><Relationship Id="rId1" Type="http://schemas.openxmlformats.org/officeDocument/2006/relationships/theme" Target="../theme/theme6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62.xml"/>
</Relationships>
</file>

<file path=ppt/slideMasters/_rels/slideMaster63.xml.rels><?xml version="1.0" encoding="UTF-8"?>
<Relationships xmlns="http://schemas.openxmlformats.org/package/2006/relationships"><Relationship Id="rId1" Type="http://schemas.openxmlformats.org/officeDocument/2006/relationships/theme" Target="../theme/theme6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63.xml"/>
</Relationships>
</file>

<file path=ppt/slideMasters/_rels/slideMaster64.xml.rels><?xml version="1.0" encoding="UTF-8"?>
<Relationships xmlns="http://schemas.openxmlformats.org/package/2006/relationships"><Relationship Id="rId1" Type="http://schemas.openxmlformats.org/officeDocument/2006/relationships/theme" Target="../theme/theme6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64.xml"/>
</Relationships>
</file>

<file path=ppt/slideMasters/_rels/slideMaster65.xml.rels><?xml version="1.0" encoding="UTF-8"?>
<Relationships xmlns="http://schemas.openxmlformats.org/package/2006/relationships"><Relationship Id="rId1" Type="http://schemas.openxmlformats.org/officeDocument/2006/relationships/theme" Target="../theme/theme6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65.xml"/>
</Relationships>
</file>

<file path=ppt/slideMasters/_rels/slideMaster66.xml.rels><?xml version="1.0" encoding="UTF-8"?>
<Relationships xmlns="http://schemas.openxmlformats.org/package/2006/relationships"><Relationship Id="rId1" Type="http://schemas.openxmlformats.org/officeDocument/2006/relationships/theme" Target="../theme/theme6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66.xml"/>
</Relationships>
</file>

<file path=ppt/slideMasters/_rels/slideMaster67.xml.rels><?xml version="1.0" encoding="UTF-8"?>
<Relationships xmlns="http://schemas.openxmlformats.org/package/2006/relationships"><Relationship Id="rId1" Type="http://schemas.openxmlformats.org/officeDocument/2006/relationships/theme" Target="../theme/theme6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67.xml"/>
</Relationships>
</file>

<file path=ppt/slideMasters/_rels/slideMaster68.xml.rels><?xml version="1.0" encoding="UTF-8"?>
<Relationships xmlns="http://schemas.openxmlformats.org/package/2006/relationships"><Relationship Id="rId1" Type="http://schemas.openxmlformats.org/officeDocument/2006/relationships/theme" Target="../theme/theme6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68.xml"/>
</Relationships>
</file>

<file path=ppt/slideMasters/_rels/slideMaster69.xml.rels><?xml version="1.0" encoding="UTF-8"?>
<Relationships xmlns="http://schemas.openxmlformats.org/package/2006/relationships"><Relationship Id="rId1" Type="http://schemas.openxmlformats.org/officeDocument/2006/relationships/theme" Target="../theme/theme6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69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7.xml"/>
</Relationships>
</file>

<file path=ppt/slideMasters/_rels/slideMaster70.xml.rels><?xml version="1.0" encoding="UTF-8"?>
<Relationships xmlns="http://schemas.openxmlformats.org/package/2006/relationships"><Relationship Id="rId1" Type="http://schemas.openxmlformats.org/officeDocument/2006/relationships/theme" Target="../theme/theme7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70.xml"/>
</Relationships>
</file>

<file path=ppt/slideMasters/_rels/slideMaster71.xml.rels><?xml version="1.0" encoding="UTF-8"?>
<Relationships xmlns="http://schemas.openxmlformats.org/package/2006/relationships"><Relationship Id="rId1" Type="http://schemas.openxmlformats.org/officeDocument/2006/relationships/theme" Target="../theme/theme7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71.xml"/>
</Relationships>
</file>

<file path=ppt/slideMasters/_rels/slideMaster72.xml.rels><?xml version="1.0" encoding="UTF-8"?>
<Relationships xmlns="http://schemas.openxmlformats.org/package/2006/relationships"><Relationship Id="rId1" Type="http://schemas.openxmlformats.org/officeDocument/2006/relationships/theme" Target="../theme/theme7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72.xml"/>
</Relationships>
</file>

<file path=ppt/slideMasters/_rels/slideMaster73.xml.rels><?xml version="1.0" encoding="UTF-8"?>
<Relationships xmlns="http://schemas.openxmlformats.org/package/2006/relationships"><Relationship Id="rId1" Type="http://schemas.openxmlformats.org/officeDocument/2006/relationships/theme" Target="../theme/theme7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73.xml"/>
</Relationships>
</file>

<file path=ppt/slideMasters/_rels/slideMaster74.xml.rels><?xml version="1.0" encoding="UTF-8"?>
<Relationships xmlns="http://schemas.openxmlformats.org/package/2006/relationships"><Relationship Id="rId1" Type="http://schemas.openxmlformats.org/officeDocument/2006/relationships/theme" Target="../theme/theme7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74.xml"/>
</Relationships>
</file>

<file path=ppt/slideMasters/_rels/slideMaster75.xml.rels><?xml version="1.0" encoding="UTF-8"?>
<Relationships xmlns="http://schemas.openxmlformats.org/package/2006/relationships"><Relationship Id="rId1" Type="http://schemas.openxmlformats.org/officeDocument/2006/relationships/theme" Target="../theme/theme7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75.xml"/>
</Relationships>
</file>

<file path=ppt/slideMasters/_rels/slideMaster76.xml.rels><?xml version="1.0" encoding="UTF-8"?>
<Relationships xmlns="http://schemas.openxmlformats.org/package/2006/relationships"><Relationship Id="rId1" Type="http://schemas.openxmlformats.org/officeDocument/2006/relationships/theme" Target="../theme/theme7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76.xml"/>
</Relationships>
</file>

<file path=ppt/slideMasters/_rels/slideMaster77.xml.rels><?xml version="1.0" encoding="UTF-8"?>
<Relationships xmlns="http://schemas.openxmlformats.org/package/2006/relationships"><Relationship Id="rId1" Type="http://schemas.openxmlformats.org/officeDocument/2006/relationships/theme" Target="../theme/theme7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77.xml"/>
</Relationships>
</file>

<file path=ppt/slideMasters/_rels/slideMaster78.xml.rels><?xml version="1.0" encoding="UTF-8"?>
<Relationships xmlns="http://schemas.openxmlformats.org/package/2006/relationships"><Relationship Id="rId1" Type="http://schemas.openxmlformats.org/officeDocument/2006/relationships/theme" Target="../theme/theme7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78.xml"/>
</Relationships>
</file>

<file path=ppt/slideMasters/_rels/slideMaster79.xml.rels><?xml version="1.0" encoding="UTF-8"?>
<Relationships xmlns="http://schemas.openxmlformats.org/package/2006/relationships"><Relationship Id="rId1" Type="http://schemas.openxmlformats.org/officeDocument/2006/relationships/theme" Target="../theme/theme7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79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pic>
        <p:nvPicPr>
          <p:cNvPr id="2" name="Picture 98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3" name="Picture 100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6880" cy="532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5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Отбивочный слайд</a:t>
            </a:r>
            <a:endParaRPr b="0" lang="ru-RU" sz="5000" spc="-1" strike="noStrike">
              <a:solidFill>
                <a:srgbClr val="000000"/>
              </a:solidFill>
              <a:latin typeface="CoFo Sans Medium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87" name="Picture 183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88" name="Picture 18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89" name="Shape 186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90" name="Shape 187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91" name="Shape 188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92" name="Shape 189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93" name="Shape 190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94" name="Shape 191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95" name="Shape 192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96" name="Shape 193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5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00" name="PlaceHolder 5"/>
          <p:cNvSpPr>
            <a:spLocks noGrp="1"/>
          </p:cNvSpPr>
          <p:nvPr>
            <p:ph type="body"/>
          </p:nvPr>
        </p:nvSpPr>
        <p:spPr>
          <a:xfrm>
            <a:off x="353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01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02" name="PlaceHolder 7"/>
          <p:cNvSpPr>
            <a:spLocks noGrp="1"/>
          </p:cNvSpPr>
          <p:nvPr>
            <p:ph type="body"/>
          </p:nvPr>
        </p:nvSpPr>
        <p:spPr>
          <a:xfrm>
            <a:off x="641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03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04" name="PlaceHolder 9"/>
          <p:cNvSpPr>
            <a:spLocks noGrp="1"/>
          </p:cNvSpPr>
          <p:nvPr>
            <p:ph type="body"/>
          </p:nvPr>
        </p:nvSpPr>
        <p:spPr>
          <a:xfrm>
            <a:off x="929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7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Picture 4" descr=""/>
          <p:cNvPicPr/>
          <p:nvPr/>
        </p:nvPicPr>
        <p:blipFill>
          <a:blip r:embed="rId3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06" name="Picture 6" descr=""/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6516360" cy="532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7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Титульный слайд </a:t>
            </a:r>
            <a:endParaRPr b="0" lang="ru-RU" sz="7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108" name="Picture 759" descr=""/>
          <p:cNvPicPr/>
          <p:nvPr/>
        </p:nvPicPr>
        <p:blipFill>
          <a:blip r:embed="rId6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109" name="Picture 761" descr=""/>
          <p:cNvPicPr/>
          <p:nvPr/>
        </p:nvPicPr>
        <p:blipFill>
          <a:blip r:embed="rId7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Для правки структуры щёлкните мышью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Второй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Четвёртый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8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14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116" name="Picture 205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117" name="Picture 207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118" name="Shape 208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508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7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21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123" name="Picture 213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124" name="Picture 21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125" name="Shape 216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26" name="Shape 217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27" name="Shape 218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31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32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33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7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3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137" name="Picture 228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138" name="Picture 230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139" name="Shape 231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40" name="Shape 232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41" name="Shape 233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42" name="Shape 234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43" name="Shape 235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44" name="Shape 236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45" name="Shape 237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46" name="Shape 238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65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 type="body"/>
          </p:nvPr>
        </p:nvSpPr>
        <p:spPr>
          <a:xfrm>
            <a:off x="353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51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52" name="PlaceHolder 7"/>
          <p:cNvSpPr>
            <a:spLocks noGrp="1"/>
          </p:cNvSpPr>
          <p:nvPr>
            <p:ph type="body"/>
          </p:nvPr>
        </p:nvSpPr>
        <p:spPr>
          <a:xfrm>
            <a:off x="641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53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54" name="PlaceHolder 9"/>
          <p:cNvSpPr>
            <a:spLocks noGrp="1"/>
          </p:cNvSpPr>
          <p:nvPr>
            <p:ph type="body"/>
          </p:nvPr>
        </p:nvSpPr>
        <p:spPr>
          <a:xfrm>
            <a:off x="929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7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56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158" name="Picture 250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159" name="Picture 252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160" name="Shape 253"/>
          <p:cNvSpPr/>
          <p:nvPr/>
        </p:nvSpPr>
        <p:spPr>
          <a:xfrm>
            <a:off x="4296240" y="1089000"/>
            <a:ext cx="3599640" cy="4679640"/>
          </a:xfrm>
          <a:prstGeom prst="roundRect">
            <a:avLst>
              <a:gd name="adj" fmla="val 573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1" name="Shape 254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73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2" name="Shape 255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73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7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64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166" name="Shape 258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67" name="Shape 259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68" name="Shape 260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69" name="Shape 261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70" name="Shape 262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71" name="Shape 263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72" name="Shape 264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73" name="Shape 265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65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77" name="PlaceHolder 5"/>
          <p:cNvSpPr>
            <a:spLocks noGrp="1"/>
          </p:cNvSpPr>
          <p:nvPr>
            <p:ph type="body"/>
          </p:nvPr>
        </p:nvSpPr>
        <p:spPr>
          <a:xfrm>
            <a:off x="353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78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79" name="PlaceHolder 7"/>
          <p:cNvSpPr>
            <a:spLocks noGrp="1"/>
          </p:cNvSpPr>
          <p:nvPr>
            <p:ph type="body"/>
          </p:nvPr>
        </p:nvSpPr>
        <p:spPr>
          <a:xfrm>
            <a:off x="641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80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81" name="PlaceHolder 9"/>
          <p:cNvSpPr>
            <a:spLocks noGrp="1"/>
          </p:cNvSpPr>
          <p:nvPr>
            <p:ph type="body"/>
          </p:nvPr>
        </p:nvSpPr>
        <p:spPr>
          <a:xfrm>
            <a:off x="929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5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83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185" name="Shape 276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86" name="Shape 277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87" name="Shape 278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88" name="Shape 279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89" name="Shape 280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90" name="Shape 281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91" name="Shape 282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92" name="Shape 283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body"/>
          </p:nvPr>
        </p:nvSpPr>
        <p:spPr>
          <a:xfrm>
            <a:off x="65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96" name="PlaceHolder 5"/>
          <p:cNvSpPr>
            <a:spLocks noGrp="1"/>
          </p:cNvSpPr>
          <p:nvPr>
            <p:ph type="body"/>
          </p:nvPr>
        </p:nvSpPr>
        <p:spPr>
          <a:xfrm>
            <a:off x="353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97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98" name="PlaceHolder 7"/>
          <p:cNvSpPr>
            <a:spLocks noGrp="1"/>
          </p:cNvSpPr>
          <p:nvPr>
            <p:ph type="body"/>
          </p:nvPr>
        </p:nvSpPr>
        <p:spPr>
          <a:xfrm>
            <a:off x="641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99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00" name="PlaceHolder 9"/>
          <p:cNvSpPr>
            <a:spLocks noGrp="1"/>
          </p:cNvSpPr>
          <p:nvPr>
            <p:ph type="body"/>
          </p:nvPr>
        </p:nvSpPr>
        <p:spPr>
          <a:xfrm>
            <a:off x="929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5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02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03" name="Shape 293"/>
          <p:cNvSpPr/>
          <p:nvPr/>
        </p:nvSpPr>
        <p:spPr>
          <a:xfrm>
            <a:off x="6203880" y="3538800"/>
            <a:ext cx="5544720" cy="223164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Shape 294"/>
          <p:cNvSpPr/>
          <p:nvPr/>
        </p:nvSpPr>
        <p:spPr>
          <a:xfrm>
            <a:off x="6203880" y="1089000"/>
            <a:ext cx="5544720" cy="223164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206" name="Shape 296"/>
          <p:cNvSpPr/>
          <p:nvPr/>
        </p:nvSpPr>
        <p:spPr>
          <a:xfrm>
            <a:off x="442800" y="3538800"/>
            <a:ext cx="5544720" cy="223164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Shape 297"/>
          <p:cNvSpPr/>
          <p:nvPr/>
        </p:nvSpPr>
        <p:spPr>
          <a:xfrm>
            <a:off x="442800" y="1089000"/>
            <a:ext cx="5544720" cy="223164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5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09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211" name="Picture 301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212" name="Picture 303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213" name="Shape 304"/>
          <p:cNvSpPr/>
          <p:nvPr/>
        </p:nvSpPr>
        <p:spPr>
          <a:xfrm>
            <a:off x="4295880" y="1089000"/>
            <a:ext cx="7453080" cy="4679640"/>
          </a:xfrm>
          <a:prstGeom prst="roundRect">
            <a:avLst>
              <a:gd name="adj" fmla="val 4508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3636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7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Для правки структуры щёлкните мышью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Второй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Четвёртый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5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16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218" name="Picture 309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219" name="Picture 311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220" name="Shape 312"/>
          <p:cNvSpPr/>
          <p:nvPr/>
        </p:nvSpPr>
        <p:spPr>
          <a:xfrm>
            <a:off x="442800" y="1089000"/>
            <a:ext cx="3636720" cy="222984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1" name="Shape 313"/>
          <p:cNvSpPr/>
          <p:nvPr/>
        </p:nvSpPr>
        <p:spPr>
          <a:xfrm>
            <a:off x="442800" y="3538800"/>
            <a:ext cx="3636720" cy="222984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2" name="Shape 314"/>
          <p:cNvSpPr/>
          <p:nvPr/>
        </p:nvSpPr>
        <p:spPr>
          <a:xfrm>
            <a:off x="8108280" y="1089000"/>
            <a:ext cx="3636720" cy="222984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3" name="Shape 315"/>
          <p:cNvSpPr/>
          <p:nvPr/>
        </p:nvSpPr>
        <p:spPr>
          <a:xfrm>
            <a:off x="8108280" y="3538800"/>
            <a:ext cx="3636720" cy="222984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4" name="Shape 316"/>
          <p:cNvSpPr/>
          <p:nvPr/>
        </p:nvSpPr>
        <p:spPr>
          <a:xfrm>
            <a:off x="4294080" y="1089000"/>
            <a:ext cx="3599640" cy="222984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5" name="Shape 317"/>
          <p:cNvSpPr/>
          <p:nvPr/>
        </p:nvSpPr>
        <p:spPr>
          <a:xfrm>
            <a:off x="4294080" y="3538800"/>
            <a:ext cx="3599640" cy="222984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7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27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28" name="Shape 319"/>
          <p:cNvSpPr/>
          <p:nvPr/>
        </p:nvSpPr>
        <p:spPr>
          <a:xfrm>
            <a:off x="442800" y="1089000"/>
            <a:ext cx="2662920" cy="223164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230" name="Shape 321"/>
          <p:cNvSpPr/>
          <p:nvPr/>
        </p:nvSpPr>
        <p:spPr>
          <a:xfrm>
            <a:off x="3322440" y="1089000"/>
            <a:ext cx="2662920" cy="223164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Shape 322"/>
          <p:cNvSpPr/>
          <p:nvPr/>
        </p:nvSpPr>
        <p:spPr>
          <a:xfrm>
            <a:off x="6202440" y="1089000"/>
            <a:ext cx="2662920" cy="223164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Shape 323"/>
          <p:cNvSpPr/>
          <p:nvPr/>
        </p:nvSpPr>
        <p:spPr>
          <a:xfrm>
            <a:off x="9082080" y="1089000"/>
            <a:ext cx="2662920" cy="223164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Shape 324"/>
          <p:cNvSpPr/>
          <p:nvPr/>
        </p:nvSpPr>
        <p:spPr>
          <a:xfrm>
            <a:off x="442800" y="3538800"/>
            <a:ext cx="2662920" cy="223164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Shape 325"/>
          <p:cNvSpPr/>
          <p:nvPr/>
        </p:nvSpPr>
        <p:spPr>
          <a:xfrm>
            <a:off x="3322440" y="3538800"/>
            <a:ext cx="2662920" cy="223164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Shape 326"/>
          <p:cNvSpPr/>
          <p:nvPr/>
        </p:nvSpPr>
        <p:spPr>
          <a:xfrm>
            <a:off x="6202440" y="3538800"/>
            <a:ext cx="2662920" cy="223164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Shape 327"/>
          <p:cNvSpPr/>
          <p:nvPr/>
        </p:nvSpPr>
        <p:spPr>
          <a:xfrm>
            <a:off x="9082080" y="3538800"/>
            <a:ext cx="2662920" cy="223164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5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38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240" name="Shape 9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41" name="Shape 10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42" name="Shape 11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43" name="Shape 12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44" name="Shape 13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45" name="Shape 14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46" name="Shape 15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47" name="Shape 16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50" name="PlaceHolder 4"/>
          <p:cNvSpPr>
            <a:spLocks noGrp="1"/>
          </p:cNvSpPr>
          <p:nvPr>
            <p:ph type="body"/>
          </p:nvPr>
        </p:nvSpPr>
        <p:spPr>
          <a:xfrm>
            <a:off x="65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51" name="PlaceHolder 5"/>
          <p:cNvSpPr>
            <a:spLocks noGrp="1"/>
          </p:cNvSpPr>
          <p:nvPr>
            <p:ph type="body"/>
          </p:nvPr>
        </p:nvSpPr>
        <p:spPr>
          <a:xfrm>
            <a:off x="65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52" name="PlaceHolder 6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53" name="PlaceHolder 7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54" name="PlaceHolder 8"/>
          <p:cNvSpPr>
            <a:spLocks noGrp="1"/>
          </p:cNvSpPr>
          <p:nvPr>
            <p:ph type="body"/>
          </p:nvPr>
        </p:nvSpPr>
        <p:spPr>
          <a:xfrm>
            <a:off x="353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55" name="PlaceHolder 9"/>
          <p:cNvSpPr>
            <a:spLocks noGrp="1"/>
          </p:cNvSpPr>
          <p:nvPr>
            <p:ph type="body"/>
          </p:nvPr>
        </p:nvSpPr>
        <p:spPr>
          <a:xfrm>
            <a:off x="353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56" name="PlaceHolder 10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57" name="PlaceHolder 11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58" name="PlaceHolder 12"/>
          <p:cNvSpPr>
            <a:spLocks noGrp="1"/>
          </p:cNvSpPr>
          <p:nvPr>
            <p:ph type="body"/>
          </p:nvPr>
        </p:nvSpPr>
        <p:spPr>
          <a:xfrm>
            <a:off x="641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59" name="PlaceHolder 13"/>
          <p:cNvSpPr>
            <a:spLocks noGrp="1"/>
          </p:cNvSpPr>
          <p:nvPr>
            <p:ph type="body"/>
          </p:nvPr>
        </p:nvSpPr>
        <p:spPr>
          <a:xfrm>
            <a:off x="641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60" name="PlaceHolder 14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61" name="PlaceHolder 15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62" name="PlaceHolder 16"/>
          <p:cNvSpPr>
            <a:spLocks noGrp="1"/>
          </p:cNvSpPr>
          <p:nvPr>
            <p:ph type="body"/>
          </p:nvPr>
        </p:nvSpPr>
        <p:spPr>
          <a:xfrm>
            <a:off x="929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63" name="PlaceHolder 17"/>
          <p:cNvSpPr>
            <a:spLocks noGrp="1"/>
          </p:cNvSpPr>
          <p:nvPr>
            <p:ph type="body"/>
          </p:nvPr>
        </p:nvSpPr>
        <p:spPr>
          <a:xfrm>
            <a:off x="929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5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6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267" name="Picture 331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268" name="Picture 333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269" name="Shape 334"/>
          <p:cNvSpPr/>
          <p:nvPr/>
        </p:nvSpPr>
        <p:spPr>
          <a:xfrm>
            <a:off x="6203880" y="3538800"/>
            <a:ext cx="5544720" cy="223164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0" name="Shape 335"/>
          <p:cNvSpPr/>
          <p:nvPr/>
        </p:nvSpPr>
        <p:spPr>
          <a:xfrm>
            <a:off x="6203880" y="1089000"/>
            <a:ext cx="5544720" cy="223164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7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Picture 4" descr=""/>
          <p:cNvPicPr/>
          <p:nvPr/>
        </p:nvPicPr>
        <p:blipFill>
          <a:blip r:embed="rId3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73" name="Picture 6" descr=""/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442800" y="1089000"/>
            <a:ext cx="6516360" cy="46796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7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Титульный слайд второй вариант</a:t>
            </a:r>
            <a:endParaRPr b="0" lang="ru-RU" sz="7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275" name="Picture 340" descr=""/>
          <p:cNvPicPr/>
          <p:nvPr/>
        </p:nvPicPr>
        <p:blipFill>
          <a:blip r:embed="rId6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276" name="Picture 342" descr=""/>
          <p:cNvPicPr/>
          <p:nvPr/>
        </p:nvPicPr>
        <p:blipFill>
          <a:blip r:embed="rId7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8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78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280" name="Picture 346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281" name="Picture 348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282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745308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83" name="Shape 350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73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7" r:id="rId7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8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86" name="Shape 352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288" name="Shape 354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9" r:id="rId5"/>
  </p:sldLayoutIdLst>
</p:sldMaster>
</file>

<file path=ppt/slideMasters/slideMaster2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92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93" name="Shape 358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295" name="Shape 360"/>
          <p:cNvSpPr/>
          <p:nvPr/>
        </p:nvSpPr>
        <p:spPr>
          <a:xfrm>
            <a:off x="6201360" y="10890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96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98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99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00" name="Shape 365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01" name="Shape 366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02" name="PlaceHolder 6"/>
          <p:cNvSpPr>
            <a:spLocks noGrp="1"/>
          </p:cNvSpPr>
          <p:nvPr>
            <p:ph type="body"/>
          </p:nvPr>
        </p:nvSpPr>
        <p:spPr>
          <a:xfrm>
            <a:off x="65880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03" name="PlaceHolder 7"/>
          <p:cNvSpPr>
            <a:spLocks noGrp="1"/>
          </p:cNvSpPr>
          <p:nvPr>
            <p:ph type="body"/>
          </p:nvPr>
        </p:nvSpPr>
        <p:spPr>
          <a:xfrm>
            <a:off x="65880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04" name="PlaceHolder 8"/>
          <p:cNvSpPr>
            <a:spLocks noGrp="1"/>
          </p:cNvSpPr>
          <p:nvPr>
            <p:ph type="body"/>
          </p:nvPr>
        </p:nvSpPr>
        <p:spPr>
          <a:xfrm>
            <a:off x="641988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05" name="PlaceHolder 9"/>
          <p:cNvSpPr>
            <a:spLocks noGrp="1"/>
          </p:cNvSpPr>
          <p:nvPr>
            <p:ph type="body"/>
          </p:nvPr>
        </p:nvSpPr>
        <p:spPr>
          <a:xfrm>
            <a:off x="641988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5"/>
  </p:sldLayoutIdLst>
</p:sldMaster>
</file>

<file path=ppt/slideMasters/slideMaster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07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308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309" name="Picture 37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310" name="Picture 376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311" name="Shape 377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12" name="Shape 378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13" name="Shape 379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15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16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17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18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19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3" r:id="rId7"/>
  </p:sldLayoutIdLst>
</p:sldMaster>
</file>

<file path=ppt/slideMasters/slideMaster2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21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32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323" name="Shape 388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24" name="Shape 389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25" name="Shape 390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26" name="Shape 391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27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28" name="PlaceHolder 3"/>
          <p:cNvSpPr>
            <a:spLocks noGrp="1"/>
          </p:cNvSpPr>
          <p:nvPr>
            <p:ph type="body"/>
          </p:nvPr>
        </p:nvSpPr>
        <p:spPr>
          <a:xfrm>
            <a:off x="353952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29" name="PlaceHolder 4"/>
          <p:cNvSpPr>
            <a:spLocks noGrp="1"/>
          </p:cNvSpPr>
          <p:nvPr>
            <p:ph type="body"/>
          </p:nvPr>
        </p:nvSpPr>
        <p:spPr>
          <a:xfrm>
            <a:off x="64206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30" name="PlaceHolder 5"/>
          <p:cNvSpPr>
            <a:spLocks noGrp="1"/>
          </p:cNvSpPr>
          <p:nvPr>
            <p:ph type="body"/>
          </p:nvPr>
        </p:nvSpPr>
        <p:spPr>
          <a:xfrm>
            <a:off x="930204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5" r:id="rId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0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12" name="Picture 107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13" name="Picture 109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14" name="Shape 110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5" name="Shape 111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6" name="Shape 112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7" name="Shape 113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8" name="Shape 114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9" name="Shape 115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3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4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5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6" name="PlaceHolder 8"/>
          <p:cNvSpPr>
            <a:spLocks noGrp="1"/>
          </p:cNvSpPr>
          <p:nvPr>
            <p:ph type="body"/>
          </p:nvPr>
        </p:nvSpPr>
        <p:spPr>
          <a:xfrm>
            <a:off x="65880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7" name="PlaceHolder 9"/>
          <p:cNvSpPr>
            <a:spLocks noGrp="1"/>
          </p:cNvSpPr>
          <p:nvPr>
            <p:ph type="body"/>
          </p:nvPr>
        </p:nvSpPr>
        <p:spPr>
          <a:xfrm>
            <a:off x="65880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8" name="PlaceHolder 10"/>
          <p:cNvSpPr>
            <a:spLocks noGrp="1"/>
          </p:cNvSpPr>
          <p:nvPr>
            <p:ph type="body"/>
          </p:nvPr>
        </p:nvSpPr>
        <p:spPr>
          <a:xfrm>
            <a:off x="4510800" y="37566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9" name="PlaceHolder 11"/>
          <p:cNvSpPr>
            <a:spLocks noGrp="1"/>
          </p:cNvSpPr>
          <p:nvPr>
            <p:ph type="body"/>
          </p:nvPr>
        </p:nvSpPr>
        <p:spPr>
          <a:xfrm>
            <a:off x="4510800" y="4222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0" name="PlaceHolder 12"/>
          <p:cNvSpPr>
            <a:spLocks noGrp="1"/>
          </p:cNvSpPr>
          <p:nvPr>
            <p:ph type="body"/>
          </p:nvPr>
        </p:nvSpPr>
        <p:spPr>
          <a:xfrm>
            <a:off x="832932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1" name="PlaceHolder 13"/>
          <p:cNvSpPr>
            <a:spLocks noGrp="1"/>
          </p:cNvSpPr>
          <p:nvPr>
            <p:ph type="body"/>
          </p:nvPr>
        </p:nvSpPr>
        <p:spPr>
          <a:xfrm>
            <a:off x="832932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7"/>
  </p:sldLayoutIdLst>
</p:sldMaster>
</file>

<file path=ppt/slideMasters/slideMaster3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32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333" name="Shape 397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335" name="Shape 399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36" name="Shape 400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37" name="Shape 401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38" name="Shape 402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39" name="Shape 403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40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41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42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43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44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45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46" name="PlaceHolder 8"/>
          <p:cNvSpPr>
            <a:spLocks noGrp="1"/>
          </p:cNvSpPr>
          <p:nvPr>
            <p:ph type="body"/>
          </p:nvPr>
        </p:nvSpPr>
        <p:spPr>
          <a:xfrm>
            <a:off x="65880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47" name="PlaceHolder 9"/>
          <p:cNvSpPr>
            <a:spLocks noGrp="1"/>
          </p:cNvSpPr>
          <p:nvPr>
            <p:ph type="body"/>
          </p:nvPr>
        </p:nvSpPr>
        <p:spPr>
          <a:xfrm>
            <a:off x="65880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48" name="PlaceHolder 10"/>
          <p:cNvSpPr>
            <a:spLocks noGrp="1"/>
          </p:cNvSpPr>
          <p:nvPr>
            <p:ph type="body"/>
          </p:nvPr>
        </p:nvSpPr>
        <p:spPr>
          <a:xfrm>
            <a:off x="4510800" y="37566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49" name="PlaceHolder 11"/>
          <p:cNvSpPr>
            <a:spLocks noGrp="1"/>
          </p:cNvSpPr>
          <p:nvPr>
            <p:ph type="body"/>
          </p:nvPr>
        </p:nvSpPr>
        <p:spPr>
          <a:xfrm>
            <a:off x="4510800" y="4222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50" name="PlaceHolder 12"/>
          <p:cNvSpPr>
            <a:spLocks noGrp="1"/>
          </p:cNvSpPr>
          <p:nvPr>
            <p:ph type="body"/>
          </p:nvPr>
        </p:nvSpPr>
        <p:spPr>
          <a:xfrm>
            <a:off x="832932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51" name="PlaceHolder 13"/>
          <p:cNvSpPr>
            <a:spLocks noGrp="1"/>
          </p:cNvSpPr>
          <p:nvPr>
            <p:ph type="body"/>
          </p:nvPr>
        </p:nvSpPr>
        <p:spPr>
          <a:xfrm>
            <a:off x="832932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7" r:id="rId5"/>
  </p:sldLayoutIdLst>
</p:sldMaster>
</file>

<file path=ppt/slideMasters/slideMaster3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53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35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355" name="Picture 419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356" name="Picture 421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357" name="Shape 422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58" name="Shape 423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59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60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61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62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9" r:id="rId7"/>
  </p:sldLayoutIdLst>
</p:sldMaster>
</file>

<file path=ppt/slideMasters/slideMaster3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64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365" name="Shape 429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6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367" name="Shape 431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68" name="Shape 432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69" name="Shape 433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70" name="Shape 434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71" name="Shape 435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72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73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74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75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76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77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78" name="PlaceHolder 8"/>
          <p:cNvSpPr>
            <a:spLocks noGrp="1"/>
          </p:cNvSpPr>
          <p:nvPr>
            <p:ph type="body"/>
          </p:nvPr>
        </p:nvSpPr>
        <p:spPr>
          <a:xfrm>
            <a:off x="65880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79" name="PlaceHolder 9"/>
          <p:cNvSpPr>
            <a:spLocks noGrp="1"/>
          </p:cNvSpPr>
          <p:nvPr>
            <p:ph type="body"/>
          </p:nvPr>
        </p:nvSpPr>
        <p:spPr>
          <a:xfrm>
            <a:off x="65880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0" name="PlaceHolder 10"/>
          <p:cNvSpPr>
            <a:spLocks noGrp="1"/>
          </p:cNvSpPr>
          <p:nvPr>
            <p:ph type="body"/>
          </p:nvPr>
        </p:nvSpPr>
        <p:spPr>
          <a:xfrm>
            <a:off x="4510800" y="37566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1" name="PlaceHolder 11"/>
          <p:cNvSpPr>
            <a:spLocks noGrp="1"/>
          </p:cNvSpPr>
          <p:nvPr>
            <p:ph type="body"/>
          </p:nvPr>
        </p:nvSpPr>
        <p:spPr>
          <a:xfrm>
            <a:off x="4510800" y="4222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2" name="PlaceHolder 12"/>
          <p:cNvSpPr>
            <a:spLocks noGrp="1"/>
          </p:cNvSpPr>
          <p:nvPr>
            <p:ph type="body"/>
          </p:nvPr>
        </p:nvSpPr>
        <p:spPr>
          <a:xfrm>
            <a:off x="832932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3" name="PlaceHolder 13"/>
          <p:cNvSpPr>
            <a:spLocks noGrp="1"/>
          </p:cNvSpPr>
          <p:nvPr>
            <p:ph type="body"/>
          </p:nvPr>
        </p:nvSpPr>
        <p:spPr>
          <a:xfrm>
            <a:off x="832932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1" r:id="rId5"/>
  </p:sldLayoutIdLst>
</p:sldMaster>
</file>

<file path=ppt/slideMasters/slideMaster3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8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38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387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1130220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5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Текст слайда</a:t>
            </a:r>
            <a:endParaRPr b="0" lang="ru-RU" sz="5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3" r:id="rId5"/>
  </p:sldLayoutIdLst>
</p:sldMaster>
</file>

<file path=ppt/slideMasters/slideMaster3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89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390" name="Shape 449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91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392" name="Shape 451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93" name="Shape 452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94" name="Shape 453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95" name="Shape 454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96" name="Shape 455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97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98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99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00" name="PlaceHolder 5"/>
          <p:cNvSpPr>
            <a:spLocks noGrp="1"/>
          </p:cNvSpPr>
          <p:nvPr>
            <p:ph type="body"/>
          </p:nvPr>
        </p:nvSpPr>
        <p:spPr>
          <a:xfrm>
            <a:off x="6588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01" name="PlaceHolder 6"/>
          <p:cNvSpPr>
            <a:spLocks noGrp="1"/>
          </p:cNvSpPr>
          <p:nvPr>
            <p:ph type="body"/>
          </p:nvPr>
        </p:nvSpPr>
        <p:spPr>
          <a:xfrm>
            <a:off x="4510800" y="3754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02" name="PlaceHolder 7"/>
          <p:cNvSpPr>
            <a:spLocks noGrp="1"/>
          </p:cNvSpPr>
          <p:nvPr>
            <p:ph type="body"/>
          </p:nvPr>
        </p:nvSpPr>
        <p:spPr>
          <a:xfrm>
            <a:off x="83286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5" r:id="rId5"/>
  </p:sldLayoutIdLst>
</p:sldMaster>
</file>

<file path=ppt/slideMasters/slideMaster3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04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0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406" name="Picture 465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07" name="Picture 467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08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1130220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5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Текст слайда</a:t>
            </a:r>
            <a:endParaRPr b="0" lang="ru-RU" sz="5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7" r:id="rId7"/>
  </p:sldLayoutIdLst>
</p:sldMaster>
</file>

<file path=ppt/slideMasters/slideMaster3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10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11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412" name="Picture 472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13" name="Picture 474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14" name="Shape 475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15" name="Shape 476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16" name="Shape 477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17" name="Shape 478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18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19" name="PlaceHolder 3"/>
          <p:cNvSpPr>
            <a:spLocks noGrp="1"/>
          </p:cNvSpPr>
          <p:nvPr>
            <p:ph type="body"/>
          </p:nvPr>
        </p:nvSpPr>
        <p:spPr>
          <a:xfrm>
            <a:off x="353952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20" name="PlaceHolder 4"/>
          <p:cNvSpPr>
            <a:spLocks noGrp="1"/>
          </p:cNvSpPr>
          <p:nvPr>
            <p:ph type="body"/>
          </p:nvPr>
        </p:nvSpPr>
        <p:spPr>
          <a:xfrm>
            <a:off x="64206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21" name="PlaceHolder 5"/>
          <p:cNvSpPr>
            <a:spLocks noGrp="1"/>
          </p:cNvSpPr>
          <p:nvPr>
            <p:ph type="body"/>
          </p:nvPr>
        </p:nvSpPr>
        <p:spPr>
          <a:xfrm>
            <a:off x="930204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9" r:id="rId7"/>
  </p:sldLayoutIdLst>
</p:sldMaster>
</file>

<file path=ppt/slideMasters/slideMaster3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23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2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425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26" name="PlaceHolder 3"/>
          <p:cNvSpPr>
            <a:spLocks noGrp="1"/>
          </p:cNvSpPr>
          <p:nvPr>
            <p:ph type="body"/>
          </p:nvPr>
        </p:nvSpPr>
        <p:spPr>
          <a:xfrm>
            <a:off x="620388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1" r:id="rId5"/>
  </p:sldLayoutIdLst>
</p:sldMaster>
</file>

<file path=ppt/slideMasters/slideMaster3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7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28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29" name="Shape 488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30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431" name="Shape 490"/>
          <p:cNvSpPr/>
          <p:nvPr/>
        </p:nvSpPr>
        <p:spPr>
          <a:xfrm>
            <a:off x="6201360" y="109008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32" name="Shape 491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33" name="Shape 492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34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35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36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37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38" name="PlaceHolder 6"/>
          <p:cNvSpPr>
            <a:spLocks noGrp="1"/>
          </p:cNvSpPr>
          <p:nvPr>
            <p:ph type="body"/>
          </p:nvPr>
        </p:nvSpPr>
        <p:spPr>
          <a:xfrm>
            <a:off x="65880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39" name="PlaceHolder 7"/>
          <p:cNvSpPr>
            <a:spLocks noGrp="1"/>
          </p:cNvSpPr>
          <p:nvPr>
            <p:ph type="body"/>
          </p:nvPr>
        </p:nvSpPr>
        <p:spPr>
          <a:xfrm>
            <a:off x="65880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40" name="PlaceHolder 8"/>
          <p:cNvSpPr>
            <a:spLocks noGrp="1"/>
          </p:cNvSpPr>
          <p:nvPr>
            <p:ph type="body"/>
          </p:nvPr>
        </p:nvSpPr>
        <p:spPr>
          <a:xfrm>
            <a:off x="641988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41" name="PlaceHolder 9"/>
          <p:cNvSpPr>
            <a:spLocks noGrp="1"/>
          </p:cNvSpPr>
          <p:nvPr>
            <p:ph type="body"/>
          </p:nvPr>
        </p:nvSpPr>
        <p:spPr>
          <a:xfrm>
            <a:off x="641988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3" r:id="rId5"/>
  </p:sldLayoutIdLst>
</p:sldMaster>
</file>

<file path=ppt/slideMasters/slideMaster3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43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4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445" name="Picture 50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46" name="Picture 506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47" name="Shape 507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48" name="Shape 508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49" name="Shape 509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50" name="Shape 510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51" name="Shape 511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52" name="Shape 512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53" name="Shape 513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54" name="Shape 514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55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56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57" name="PlaceHolder 4"/>
          <p:cNvSpPr>
            <a:spLocks noGrp="1"/>
          </p:cNvSpPr>
          <p:nvPr>
            <p:ph type="body"/>
          </p:nvPr>
        </p:nvSpPr>
        <p:spPr>
          <a:xfrm>
            <a:off x="65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58" name="PlaceHolder 5"/>
          <p:cNvSpPr>
            <a:spLocks noGrp="1"/>
          </p:cNvSpPr>
          <p:nvPr>
            <p:ph type="body"/>
          </p:nvPr>
        </p:nvSpPr>
        <p:spPr>
          <a:xfrm>
            <a:off x="65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59" name="PlaceHolder 6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60" name="PlaceHolder 7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61" name="PlaceHolder 8"/>
          <p:cNvSpPr>
            <a:spLocks noGrp="1"/>
          </p:cNvSpPr>
          <p:nvPr>
            <p:ph type="body"/>
          </p:nvPr>
        </p:nvSpPr>
        <p:spPr>
          <a:xfrm>
            <a:off x="353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62" name="PlaceHolder 9"/>
          <p:cNvSpPr>
            <a:spLocks noGrp="1"/>
          </p:cNvSpPr>
          <p:nvPr>
            <p:ph type="body"/>
          </p:nvPr>
        </p:nvSpPr>
        <p:spPr>
          <a:xfrm>
            <a:off x="353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63" name="PlaceHolder 10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64" name="PlaceHolder 11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65" name="PlaceHolder 12"/>
          <p:cNvSpPr>
            <a:spLocks noGrp="1"/>
          </p:cNvSpPr>
          <p:nvPr>
            <p:ph type="body"/>
          </p:nvPr>
        </p:nvSpPr>
        <p:spPr>
          <a:xfrm>
            <a:off x="641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66" name="PlaceHolder 13"/>
          <p:cNvSpPr>
            <a:spLocks noGrp="1"/>
          </p:cNvSpPr>
          <p:nvPr>
            <p:ph type="body"/>
          </p:nvPr>
        </p:nvSpPr>
        <p:spPr>
          <a:xfrm>
            <a:off x="641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67" name="PlaceHolder 14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68" name="PlaceHolder 15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69" name="PlaceHolder 16"/>
          <p:cNvSpPr>
            <a:spLocks noGrp="1"/>
          </p:cNvSpPr>
          <p:nvPr>
            <p:ph type="body"/>
          </p:nvPr>
        </p:nvSpPr>
        <p:spPr>
          <a:xfrm>
            <a:off x="929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70" name="PlaceHolder 17"/>
          <p:cNvSpPr>
            <a:spLocks noGrp="1"/>
          </p:cNvSpPr>
          <p:nvPr>
            <p:ph type="body"/>
          </p:nvPr>
        </p:nvSpPr>
        <p:spPr>
          <a:xfrm>
            <a:off x="929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5" r:id="rId7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3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34" name="Shape 129"/>
          <p:cNvSpPr/>
          <p:nvPr/>
        </p:nvSpPr>
        <p:spPr>
          <a:xfrm>
            <a:off x="4296240" y="1089000"/>
            <a:ext cx="3599640" cy="4679640"/>
          </a:xfrm>
          <a:prstGeom prst="roundRect">
            <a:avLst>
              <a:gd name="adj" fmla="val 573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Shape 130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73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Shape 131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73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5"/>
  </p:sldLayoutIdLst>
</p:sldMaster>
</file>

<file path=ppt/slideMasters/slideMaster4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72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73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474" name="Picture 53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75" name="Picture 536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76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77" name="PlaceHolder 3"/>
          <p:cNvSpPr>
            <a:spLocks noGrp="1"/>
          </p:cNvSpPr>
          <p:nvPr>
            <p:ph type="body"/>
          </p:nvPr>
        </p:nvSpPr>
        <p:spPr>
          <a:xfrm>
            <a:off x="620388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7"/>
  </p:sldLayoutIdLst>
</p:sldMaster>
</file>

<file path=ppt/slideMasters/slideMaster4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79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80" name="Shape 540"/>
          <p:cNvSpPr/>
          <p:nvPr/>
        </p:nvSpPr>
        <p:spPr>
          <a:xfrm>
            <a:off x="6203880" y="3538800"/>
            <a:ext cx="5544720" cy="223164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1" name="Shape 541"/>
          <p:cNvSpPr/>
          <p:nvPr/>
        </p:nvSpPr>
        <p:spPr>
          <a:xfrm>
            <a:off x="6203880" y="1089000"/>
            <a:ext cx="5544720" cy="223164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483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9" r:id="rId5"/>
  </p:sldLayoutIdLst>
</p:sldMaster>
</file>

<file path=ppt/slideMasters/slideMaster4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8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8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487" name="Picture 547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88" name="Picture 549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89" name="Shape 550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90" name="Shape 551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91" name="Shape 552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92" name="Shape 553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93" name="Shape 554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94" name="Shape 555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95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96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97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98" name="PlaceHolder 5"/>
          <p:cNvSpPr>
            <a:spLocks noGrp="1"/>
          </p:cNvSpPr>
          <p:nvPr>
            <p:ph type="body"/>
          </p:nvPr>
        </p:nvSpPr>
        <p:spPr>
          <a:xfrm>
            <a:off x="6588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99" name="PlaceHolder 6"/>
          <p:cNvSpPr>
            <a:spLocks noGrp="1"/>
          </p:cNvSpPr>
          <p:nvPr>
            <p:ph type="body"/>
          </p:nvPr>
        </p:nvSpPr>
        <p:spPr>
          <a:xfrm>
            <a:off x="4510800" y="3754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00" name="PlaceHolder 7"/>
          <p:cNvSpPr>
            <a:spLocks noGrp="1"/>
          </p:cNvSpPr>
          <p:nvPr>
            <p:ph type="body"/>
          </p:nvPr>
        </p:nvSpPr>
        <p:spPr>
          <a:xfrm>
            <a:off x="83286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1" r:id="rId7"/>
  </p:sldLayoutIdLst>
</p:sldMaster>
</file>

<file path=ppt/slideMasters/slideMaster4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02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03" name="Shape 563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0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505" name="Shape 565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06" name="Shape 566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07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08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09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10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11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12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3" r:id="rId5"/>
  </p:sldLayoutIdLst>
</p:sldMaster>
</file>

<file path=ppt/slideMasters/slideMaster4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14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1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516" name="Shape 38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17" name="Shape 39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18" name="Shape 40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19" name="Shape 41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20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21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22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23" name="PlaceHolder 5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24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25" name="PlaceHolder 7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26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27" name="PlaceHolder 9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5" r:id="rId5"/>
  </p:sldLayoutIdLst>
</p:sldMaster>
</file>

<file path=ppt/slideMasters/slideMaster4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8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29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30" name="Shape 574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31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532" name="Shape 576"/>
          <p:cNvSpPr/>
          <p:nvPr/>
        </p:nvSpPr>
        <p:spPr>
          <a:xfrm>
            <a:off x="6201360" y="10926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33" name="Shape 577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34" name="Shape 578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35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36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37" name="PlaceHolder 4"/>
          <p:cNvSpPr>
            <a:spLocks noGrp="1"/>
          </p:cNvSpPr>
          <p:nvPr>
            <p:ph type="body"/>
          </p:nvPr>
        </p:nvSpPr>
        <p:spPr>
          <a:xfrm>
            <a:off x="6588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38" name="PlaceHolder 5"/>
          <p:cNvSpPr>
            <a:spLocks noGrp="1"/>
          </p:cNvSpPr>
          <p:nvPr>
            <p:ph type="body"/>
          </p:nvPr>
        </p:nvSpPr>
        <p:spPr>
          <a:xfrm>
            <a:off x="64206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7" r:id="rId5"/>
  </p:sldLayoutIdLst>
</p:sldMaster>
</file>

<file path=ppt/slideMasters/slideMaster4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9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40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41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542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745308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43" name="Shape 586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73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9" r:id="rId5"/>
  </p:sldLayoutIdLst>
</p:sldMaster>
</file>

<file path=ppt/slideMasters/slideMaster4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4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4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547" name="Picture 590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548" name="Picture 592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549" name="Shape 593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50" name="Shape 594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51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52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53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54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1" r:id="rId7"/>
  </p:sldLayoutIdLst>
</p:sldMaster>
</file>

<file path=ppt/slideMasters/slideMaster4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5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56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5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558" name="Shape 601"/>
          <p:cNvSpPr/>
          <p:nvPr/>
        </p:nvSpPr>
        <p:spPr>
          <a:xfrm>
            <a:off x="4295880" y="1089000"/>
            <a:ext cx="7453080" cy="4679640"/>
          </a:xfrm>
          <a:prstGeom prst="roundRect">
            <a:avLst>
              <a:gd name="adj" fmla="val 4508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9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3636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3" r:id="rId5"/>
  </p:sldLayoutIdLst>
</p:sldMaster>
</file>

<file path=ppt/slideMasters/slideMaster4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0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61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62" name="Shape 604"/>
          <p:cNvSpPr/>
          <p:nvPr/>
        </p:nvSpPr>
        <p:spPr>
          <a:xfrm>
            <a:off x="442800" y="1089000"/>
            <a:ext cx="2662920" cy="4679640"/>
          </a:xfrm>
          <a:prstGeom prst="roundRect">
            <a:avLst>
              <a:gd name="adj" fmla="val 7525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3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564" name="Shape 606"/>
          <p:cNvSpPr/>
          <p:nvPr/>
        </p:nvSpPr>
        <p:spPr>
          <a:xfrm>
            <a:off x="9086040" y="1089000"/>
            <a:ext cx="2662920" cy="4679640"/>
          </a:xfrm>
          <a:prstGeom prst="roundRect">
            <a:avLst>
              <a:gd name="adj" fmla="val 7525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5" name="Shape 607"/>
          <p:cNvSpPr/>
          <p:nvPr/>
        </p:nvSpPr>
        <p:spPr>
          <a:xfrm>
            <a:off x="6202800" y="1089000"/>
            <a:ext cx="2662920" cy="4679640"/>
          </a:xfrm>
          <a:prstGeom prst="roundRect">
            <a:avLst>
              <a:gd name="adj" fmla="val 7525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6" name="Shape 608"/>
          <p:cNvSpPr/>
          <p:nvPr/>
        </p:nvSpPr>
        <p:spPr>
          <a:xfrm>
            <a:off x="3323880" y="1089000"/>
            <a:ext cx="2662920" cy="4679640"/>
          </a:xfrm>
          <a:prstGeom prst="roundRect">
            <a:avLst>
              <a:gd name="adj" fmla="val 7525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5" r:id="rId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9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41" name="Picture 136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2" name="Picture 138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3" name="Shape 139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4" name="Shape 140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7"/>
  </p:sldLayoutIdLst>
</p:sldMaster>
</file>

<file path=ppt/slideMasters/slideMaster5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7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68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69" name="Shape 610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508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0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571" name="Shape 612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508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7" r:id="rId5"/>
  </p:sldLayoutIdLst>
</p:sldMaster>
</file>

<file path=ppt/slideMasters/slideMaster5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2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73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7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575" name="Picture 616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576" name="Picture 618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577" name="Shape 619"/>
          <p:cNvSpPr/>
          <p:nvPr/>
        </p:nvSpPr>
        <p:spPr>
          <a:xfrm>
            <a:off x="442800" y="1089000"/>
            <a:ext cx="2662920" cy="223164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78" name="Shape 620"/>
          <p:cNvSpPr/>
          <p:nvPr/>
        </p:nvSpPr>
        <p:spPr>
          <a:xfrm>
            <a:off x="3322440" y="1089000"/>
            <a:ext cx="2662920" cy="223164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79" name="Shape 621"/>
          <p:cNvSpPr/>
          <p:nvPr/>
        </p:nvSpPr>
        <p:spPr>
          <a:xfrm>
            <a:off x="6202440" y="1089000"/>
            <a:ext cx="2662920" cy="223164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80" name="Shape 622"/>
          <p:cNvSpPr/>
          <p:nvPr/>
        </p:nvSpPr>
        <p:spPr>
          <a:xfrm>
            <a:off x="9082080" y="1089000"/>
            <a:ext cx="2662920" cy="223164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81" name="Shape 623"/>
          <p:cNvSpPr/>
          <p:nvPr/>
        </p:nvSpPr>
        <p:spPr>
          <a:xfrm>
            <a:off x="442800" y="3538800"/>
            <a:ext cx="2662920" cy="223164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82" name="Shape 624"/>
          <p:cNvSpPr/>
          <p:nvPr/>
        </p:nvSpPr>
        <p:spPr>
          <a:xfrm>
            <a:off x="3322440" y="3538800"/>
            <a:ext cx="2662920" cy="223164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83" name="Shape 625"/>
          <p:cNvSpPr/>
          <p:nvPr/>
        </p:nvSpPr>
        <p:spPr>
          <a:xfrm>
            <a:off x="6202440" y="3538800"/>
            <a:ext cx="2662920" cy="223164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84" name="Shape 626"/>
          <p:cNvSpPr/>
          <p:nvPr/>
        </p:nvSpPr>
        <p:spPr>
          <a:xfrm>
            <a:off x="9082080" y="3538800"/>
            <a:ext cx="2662920" cy="223164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9" r:id="rId7"/>
  </p:sldLayoutIdLst>
</p:sldMaster>
</file>

<file path=ppt/slideMasters/slideMaster5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5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86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87" name="Shape 628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88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589" name="Shape 630"/>
          <p:cNvSpPr/>
          <p:nvPr/>
        </p:nvSpPr>
        <p:spPr>
          <a:xfrm>
            <a:off x="6201360" y="10890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90" name="Shape 631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91" name="Shape 632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92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93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94" name="PlaceHolder 4"/>
          <p:cNvSpPr>
            <a:spLocks noGrp="1"/>
          </p:cNvSpPr>
          <p:nvPr>
            <p:ph type="body"/>
          </p:nvPr>
        </p:nvSpPr>
        <p:spPr>
          <a:xfrm>
            <a:off x="6588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95" name="PlaceHolder 5"/>
          <p:cNvSpPr>
            <a:spLocks noGrp="1"/>
          </p:cNvSpPr>
          <p:nvPr>
            <p:ph type="body"/>
          </p:nvPr>
        </p:nvSpPr>
        <p:spPr>
          <a:xfrm>
            <a:off x="64206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1" r:id="rId5"/>
  </p:sldLayoutIdLst>
</p:sldMaster>
</file>

<file path=ppt/slideMasters/slideMaster5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6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97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98" name="Shape 638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99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600" name="Shape 640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01" name="Shape 641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02" name="Shape 642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03" name="Shape 643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04" name="Shape 644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05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06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07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08" name="PlaceHolder 5"/>
          <p:cNvSpPr>
            <a:spLocks noGrp="1"/>
          </p:cNvSpPr>
          <p:nvPr>
            <p:ph type="body"/>
          </p:nvPr>
        </p:nvSpPr>
        <p:spPr>
          <a:xfrm>
            <a:off x="6588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09" name="PlaceHolder 6"/>
          <p:cNvSpPr>
            <a:spLocks noGrp="1"/>
          </p:cNvSpPr>
          <p:nvPr>
            <p:ph type="body"/>
          </p:nvPr>
        </p:nvSpPr>
        <p:spPr>
          <a:xfrm>
            <a:off x="4510800" y="3754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10" name="PlaceHolder 7"/>
          <p:cNvSpPr>
            <a:spLocks noGrp="1"/>
          </p:cNvSpPr>
          <p:nvPr>
            <p:ph type="body"/>
          </p:nvPr>
        </p:nvSpPr>
        <p:spPr>
          <a:xfrm>
            <a:off x="83286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5"/>
  </p:sldLayoutIdLst>
</p:sldMaster>
</file>

<file path=ppt/slideMasters/slideMaster5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1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12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13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614" name="Picture 65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615" name="Picture 656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616" name="Shape 657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17" name="Shape 658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18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19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5" r:id="rId7"/>
  </p:sldLayoutIdLst>
</p:sldMaster>
</file>

<file path=ppt/slideMasters/slideMaster5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0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21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2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623" name="Picture 53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624" name="Picture 5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625" name="Shape 56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26" name="Shape 57"/>
          <p:cNvSpPr/>
          <p:nvPr/>
        </p:nvSpPr>
        <p:spPr>
          <a:xfrm>
            <a:off x="6201360" y="109008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27" name="Shape 58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28" name="Shape 59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29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30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31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32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33" name="PlaceHolder 6"/>
          <p:cNvSpPr>
            <a:spLocks noGrp="1"/>
          </p:cNvSpPr>
          <p:nvPr>
            <p:ph type="body"/>
          </p:nvPr>
        </p:nvSpPr>
        <p:spPr>
          <a:xfrm>
            <a:off x="65880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34" name="PlaceHolder 7"/>
          <p:cNvSpPr>
            <a:spLocks noGrp="1"/>
          </p:cNvSpPr>
          <p:nvPr>
            <p:ph type="body"/>
          </p:nvPr>
        </p:nvSpPr>
        <p:spPr>
          <a:xfrm>
            <a:off x="65880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35" name="PlaceHolder 8"/>
          <p:cNvSpPr>
            <a:spLocks noGrp="1"/>
          </p:cNvSpPr>
          <p:nvPr>
            <p:ph type="body"/>
          </p:nvPr>
        </p:nvSpPr>
        <p:spPr>
          <a:xfrm>
            <a:off x="641988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36" name="PlaceHolder 9"/>
          <p:cNvSpPr>
            <a:spLocks noGrp="1"/>
          </p:cNvSpPr>
          <p:nvPr>
            <p:ph type="body"/>
          </p:nvPr>
        </p:nvSpPr>
        <p:spPr>
          <a:xfrm>
            <a:off x="641988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7" r:id="rId7"/>
  </p:sldLayoutIdLst>
</p:sldMaster>
</file>

<file path=ppt/slideMasters/slideMaster5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7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38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39" name="Shape 662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40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641" name="Shape 664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42" name="Shape 665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43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44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45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46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47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48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9" r:id="rId5"/>
  </p:sldLayoutIdLst>
</p:sldMaster>
</file>

<file path=ppt/slideMasters/slideMaster5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9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50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51" name="Shape 673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5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653" name="Shape 675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54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55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56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57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1" r:id="rId5"/>
  </p:sldLayoutIdLst>
</p:sldMaster>
</file>

<file path=ppt/slideMasters/slideMaster5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8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59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60" name="Shape 681"/>
          <p:cNvSpPr/>
          <p:nvPr/>
        </p:nvSpPr>
        <p:spPr>
          <a:xfrm>
            <a:off x="442800" y="1089000"/>
            <a:ext cx="3636720" cy="222984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1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662" name="Shape 683"/>
          <p:cNvSpPr/>
          <p:nvPr/>
        </p:nvSpPr>
        <p:spPr>
          <a:xfrm>
            <a:off x="442800" y="3538800"/>
            <a:ext cx="3636720" cy="222984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3" name="Shape 684"/>
          <p:cNvSpPr/>
          <p:nvPr/>
        </p:nvSpPr>
        <p:spPr>
          <a:xfrm>
            <a:off x="8108280" y="1089000"/>
            <a:ext cx="3636720" cy="222984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4" name="Shape 685"/>
          <p:cNvSpPr/>
          <p:nvPr/>
        </p:nvSpPr>
        <p:spPr>
          <a:xfrm>
            <a:off x="8108280" y="3538800"/>
            <a:ext cx="3636720" cy="222984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5" name="Shape 686"/>
          <p:cNvSpPr/>
          <p:nvPr/>
        </p:nvSpPr>
        <p:spPr>
          <a:xfrm>
            <a:off x="4294080" y="1089000"/>
            <a:ext cx="3599640" cy="222984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6" name="Shape 687"/>
          <p:cNvSpPr/>
          <p:nvPr/>
        </p:nvSpPr>
        <p:spPr>
          <a:xfrm>
            <a:off x="4294080" y="3538800"/>
            <a:ext cx="3599640" cy="222984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3" r:id="rId5"/>
  </p:sldLayoutIdLst>
</p:sldMaster>
</file>

<file path=ppt/slideMasters/slideMaster5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7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68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69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670" name="Picture 691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671" name="Picture 693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672" name="Shape 694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73" name="Shape 695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74" name="Shape 696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75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76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77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5" r:id="rId7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50" name="Picture 146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51" name="Picture 148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52" name="Shape 149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3" name="Shape 150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4" name="Shape 151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7"/>
  </p:sldLayoutIdLst>
</p:sldMaster>
</file>

<file path=ppt/slideMasters/slideMaster6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8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79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80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681" name="Picture 703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682" name="Picture 70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683" name="Shape 706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84" name="Shape 707"/>
          <p:cNvSpPr/>
          <p:nvPr/>
        </p:nvSpPr>
        <p:spPr>
          <a:xfrm>
            <a:off x="6201360" y="10890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85" name="Shape 708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86" name="Shape 709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87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88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89" name="PlaceHolder 4"/>
          <p:cNvSpPr>
            <a:spLocks noGrp="1"/>
          </p:cNvSpPr>
          <p:nvPr>
            <p:ph type="body"/>
          </p:nvPr>
        </p:nvSpPr>
        <p:spPr>
          <a:xfrm>
            <a:off x="6588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90" name="PlaceHolder 5"/>
          <p:cNvSpPr>
            <a:spLocks noGrp="1"/>
          </p:cNvSpPr>
          <p:nvPr>
            <p:ph type="body"/>
          </p:nvPr>
        </p:nvSpPr>
        <p:spPr>
          <a:xfrm>
            <a:off x="64206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7" r:id="rId7"/>
  </p:sldLayoutIdLst>
</p:sldMaster>
</file>

<file path=ppt/slideMasters/slideMaster6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1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92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93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694" name="Shape 716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95" name="Shape 717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96" name="Shape 718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97" name="Shape 719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98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99" name="PlaceHolder 3"/>
          <p:cNvSpPr>
            <a:spLocks noGrp="1"/>
          </p:cNvSpPr>
          <p:nvPr>
            <p:ph type="body"/>
          </p:nvPr>
        </p:nvSpPr>
        <p:spPr>
          <a:xfrm>
            <a:off x="353952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00" name="PlaceHolder 4"/>
          <p:cNvSpPr>
            <a:spLocks noGrp="1"/>
          </p:cNvSpPr>
          <p:nvPr>
            <p:ph type="body"/>
          </p:nvPr>
        </p:nvSpPr>
        <p:spPr>
          <a:xfrm>
            <a:off x="64206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01" name="PlaceHolder 5"/>
          <p:cNvSpPr>
            <a:spLocks noGrp="1"/>
          </p:cNvSpPr>
          <p:nvPr>
            <p:ph type="body"/>
          </p:nvPr>
        </p:nvSpPr>
        <p:spPr>
          <a:xfrm>
            <a:off x="930204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9" r:id="rId5"/>
  </p:sldLayoutIdLst>
</p:sldMaster>
</file>

<file path=ppt/slideMasters/slideMaster6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2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03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0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705" name="Picture 727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706" name="Picture 729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707" name="Shape 730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08" name="Shape 731"/>
          <p:cNvSpPr/>
          <p:nvPr/>
        </p:nvSpPr>
        <p:spPr>
          <a:xfrm>
            <a:off x="6201360" y="10890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09" name="Shape 732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10" name="Shape 733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11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12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13" name="PlaceHolder 4"/>
          <p:cNvSpPr>
            <a:spLocks noGrp="1"/>
          </p:cNvSpPr>
          <p:nvPr>
            <p:ph type="body"/>
          </p:nvPr>
        </p:nvSpPr>
        <p:spPr>
          <a:xfrm>
            <a:off x="6588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14" name="PlaceHolder 5"/>
          <p:cNvSpPr>
            <a:spLocks noGrp="1"/>
          </p:cNvSpPr>
          <p:nvPr>
            <p:ph type="body"/>
          </p:nvPr>
        </p:nvSpPr>
        <p:spPr>
          <a:xfrm>
            <a:off x="64206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1" r:id="rId7"/>
  </p:sldLayoutIdLst>
</p:sldMaster>
</file>

<file path=ppt/slideMasters/slideMaster6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5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16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17" name="Shape 739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18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719" name="Shape 741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20" name="Shape 742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21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22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23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3" r:id="rId5"/>
  </p:sldLayoutIdLst>
</p:sldMaster>
</file>

<file path=ppt/slideMasters/slideMaster6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2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2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727" name="Picture 749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728" name="Picture 751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729" name="Shape 752"/>
          <p:cNvSpPr/>
          <p:nvPr/>
        </p:nvSpPr>
        <p:spPr>
          <a:xfrm>
            <a:off x="6203880" y="3538800"/>
            <a:ext cx="5544720" cy="223164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30" name="Shape 753"/>
          <p:cNvSpPr/>
          <p:nvPr/>
        </p:nvSpPr>
        <p:spPr>
          <a:xfrm>
            <a:off x="6203880" y="1089000"/>
            <a:ext cx="5544720" cy="223164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31" name="Shape 754"/>
          <p:cNvSpPr/>
          <p:nvPr/>
        </p:nvSpPr>
        <p:spPr>
          <a:xfrm>
            <a:off x="442800" y="3538800"/>
            <a:ext cx="5544720" cy="223164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32" name="Shape 755"/>
          <p:cNvSpPr/>
          <p:nvPr/>
        </p:nvSpPr>
        <p:spPr>
          <a:xfrm>
            <a:off x="442800" y="1089000"/>
            <a:ext cx="5544720" cy="223164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5" r:id="rId7"/>
  </p:sldLayoutIdLst>
</p:sldMaster>
</file>

<file path=ppt/slideMasters/slideMaster6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3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34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35" name="Shape 763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3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737" name="Shape 765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38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39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40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41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7" r:id="rId5"/>
  </p:sldLayoutIdLst>
</p:sldMaster>
</file>

<file path=ppt/slideMasters/slideMaster6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2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43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4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745" name="Picture 71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746" name="Picture 73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747" name="Shape 74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48" name="Shape 75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49" name="Shape 76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50" name="Shape 77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51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52" name="PlaceHolder 3"/>
          <p:cNvSpPr>
            <a:spLocks noGrp="1"/>
          </p:cNvSpPr>
          <p:nvPr>
            <p:ph type="body"/>
          </p:nvPr>
        </p:nvSpPr>
        <p:spPr>
          <a:xfrm>
            <a:off x="353952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53" name="PlaceHolder 4"/>
          <p:cNvSpPr>
            <a:spLocks noGrp="1"/>
          </p:cNvSpPr>
          <p:nvPr>
            <p:ph type="body"/>
          </p:nvPr>
        </p:nvSpPr>
        <p:spPr>
          <a:xfrm>
            <a:off x="64206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54" name="PlaceHolder 5"/>
          <p:cNvSpPr>
            <a:spLocks noGrp="1"/>
          </p:cNvSpPr>
          <p:nvPr>
            <p:ph type="body"/>
          </p:nvPr>
        </p:nvSpPr>
        <p:spPr>
          <a:xfrm>
            <a:off x="930204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9" r:id="rId7"/>
  </p:sldLayoutIdLst>
</p:sldMaster>
</file>

<file path=ppt/slideMasters/slideMaster6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5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56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5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758" name="Picture 773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759" name="Picture 77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760" name="Shape 776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61" name="Shape 777"/>
          <p:cNvSpPr/>
          <p:nvPr/>
        </p:nvSpPr>
        <p:spPr>
          <a:xfrm>
            <a:off x="6201360" y="109008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62" name="Shape 778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63" name="Shape 779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64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65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66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67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68" name="PlaceHolder 6"/>
          <p:cNvSpPr>
            <a:spLocks noGrp="1"/>
          </p:cNvSpPr>
          <p:nvPr>
            <p:ph type="body"/>
          </p:nvPr>
        </p:nvSpPr>
        <p:spPr>
          <a:xfrm>
            <a:off x="65880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69" name="PlaceHolder 7"/>
          <p:cNvSpPr>
            <a:spLocks noGrp="1"/>
          </p:cNvSpPr>
          <p:nvPr>
            <p:ph type="body"/>
          </p:nvPr>
        </p:nvSpPr>
        <p:spPr>
          <a:xfrm>
            <a:off x="65880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70" name="PlaceHolder 8"/>
          <p:cNvSpPr>
            <a:spLocks noGrp="1"/>
          </p:cNvSpPr>
          <p:nvPr>
            <p:ph type="body"/>
          </p:nvPr>
        </p:nvSpPr>
        <p:spPr>
          <a:xfrm>
            <a:off x="641988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71" name="PlaceHolder 9"/>
          <p:cNvSpPr>
            <a:spLocks noGrp="1"/>
          </p:cNvSpPr>
          <p:nvPr>
            <p:ph type="body"/>
          </p:nvPr>
        </p:nvSpPr>
        <p:spPr>
          <a:xfrm>
            <a:off x="641988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1" r:id="rId7"/>
  </p:sldLayoutIdLst>
</p:sldMaster>
</file>

<file path=ppt/slideMasters/slideMaster6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2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73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7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775" name="Shape 790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76" name="Shape 791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77" name="Shape 792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78" name="Shape 793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79" name="Shape 794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80" name="Shape 795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81" name="Shape 796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82" name="Shape 797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783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84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85" name="PlaceHolder 4"/>
          <p:cNvSpPr>
            <a:spLocks noGrp="1"/>
          </p:cNvSpPr>
          <p:nvPr>
            <p:ph type="body"/>
          </p:nvPr>
        </p:nvSpPr>
        <p:spPr>
          <a:xfrm>
            <a:off x="65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86" name="PlaceHolder 5"/>
          <p:cNvSpPr>
            <a:spLocks noGrp="1"/>
          </p:cNvSpPr>
          <p:nvPr>
            <p:ph type="body"/>
          </p:nvPr>
        </p:nvSpPr>
        <p:spPr>
          <a:xfrm>
            <a:off x="65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87" name="PlaceHolder 6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88" name="PlaceHolder 7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89" name="PlaceHolder 8"/>
          <p:cNvSpPr>
            <a:spLocks noGrp="1"/>
          </p:cNvSpPr>
          <p:nvPr>
            <p:ph type="body"/>
          </p:nvPr>
        </p:nvSpPr>
        <p:spPr>
          <a:xfrm>
            <a:off x="353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90" name="PlaceHolder 9"/>
          <p:cNvSpPr>
            <a:spLocks noGrp="1"/>
          </p:cNvSpPr>
          <p:nvPr>
            <p:ph type="body"/>
          </p:nvPr>
        </p:nvSpPr>
        <p:spPr>
          <a:xfrm>
            <a:off x="353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91" name="PlaceHolder 10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92" name="PlaceHolder 11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93" name="PlaceHolder 12"/>
          <p:cNvSpPr>
            <a:spLocks noGrp="1"/>
          </p:cNvSpPr>
          <p:nvPr>
            <p:ph type="body"/>
          </p:nvPr>
        </p:nvSpPr>
        <p:spPr>
          <a:xfrm>
            <a:off x="641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94" name="PlaceHolder 13"/>
          <p:cNvSpPr>
            <a:spLocks noGrp="1"/>
          </p:cNvSpPr>
          <p:nvPr>
            <p:ph type="body"/>
          </p:nvPr>
        </p:nvSpPr>
        <p:spPr>
          <a:xfrm>
            <a:off x="641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95" name="PlaceHolder 14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96" name="PlaceHolder 15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97" name="PlaceHolder 16"/>
          <p:cNvSpPr>
            <a:spLocks noGrp="1"/>
          </p:cNvSpPr>
          <p:nvPr>
            <p:ph type="body"/>
          </p:nvPr>
        </p:nvSpPr>
        <p:spPr>
          <a:xfrm>
            <a:off x="929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98" name="PlaceHolder 17"/>
          <p:cNvSpPr>
            <a:spLocks noGrp="1"/>
          </p:cNvSpPr>
          <p:nvPr>
            <p:ph type="body"/>
          </p:nvPr>
        </p:nvSpPr>
        <p:spPr>
          <a:xfrm>
            <a:off x="929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3" r:id="rId5"/>
  </p:sldLayoutIdLst>
</p:sldMaster>
</file>

<file path=ppt/slideMasters/slideMaster6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9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00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01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802" name="Shape 816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03" name="Shape 817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04" name="Shape 818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05" name="Shape 819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06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07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08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09" name="PlaceHolder 5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10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11" name="PlaceHolder 7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12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13" name="PlaceHolder 9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5" r:id="rId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9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61" name="Picture 158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62" name="Picture 160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63" name="Shape 161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4" name="Shape 162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5" name="Shape 163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6" name="Shape 164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1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2" name="PlaceHolder 7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3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4" name="PlaceHolder 9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7"/>
  </p:sldLayoutIdLst>
</p:sldMaster>
</file>

<file path=ppt/slideMasters/slideMaster7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1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1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817" name="Picture 831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818" name="Picture 833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819" name="Shape 834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20" name="Shape 835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21" name="Shape 836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22" name="Shape 837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23" name="Shape 838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24" name="Shape 839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25" name="Shape 840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26" name="Shape 841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27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28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29" name="PlaceHolder 4"/>
          <p:cNvSpPr>
            <a:spLocks noGrp="1"/>
          </p:cNvSpPr>
          <p:nvPr>
            <p:ph type="body"/>
          </p:nvPr>
        </p:nvSpPr>
        <p:spPr>
          <a:xfrm>
            <a:off x="65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30" name="PlaceHolder 5"/>
          <p:cNvSpPr>
            <a:spLocks noGrp="1"/>
          </p:cNvSpPr>
          <p:nvPr>
            <p:ph type="body"/>
          </p:nvPr>
        </p:nvSpPr>
        <p:spPr>
          <a:xfrm>
            <a:off x="65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31" name="PlaceHolder 6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32" name="PlaceHolder 7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33" name="PlaceHolder 8"/>
          <p:cNvSpPr>
            <a:spLocks noGrp="1"/>
          </p:cNvSpPr>
          <p:nvPr>
            <p:ph type="body"/>
          </p:nvPr>
        </p:nvSpPr>
        <p:spPr>
          <a:xfrm>
            <a:off x="353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34" name="PlaceHolder 9"/>
          <p:cNvSpPr>
            <a:spLocks noGrp="1"/>
          </p:cNvSpPr>
          <p:nvPr>
            <p:ph type="body"/>
          </p:nvPr>
        </p:nvSpPr>
        <p:spPr>
          <a:xfrm>
            <a:off x="353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35" name="PlaceHolder 10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36" name="PlaceHolder 11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37" name="PlaceHolder 12"/>
          <p:cNvSpPr>
            <a:spLocks noGrp="1"/>
          </p:cNvSpPr>
          <p:nvPr>
            <p:ph type="body"/>
          </p:nvPr>
        </p:nvSpPr>
        <p:spPr>
          <a:xfrm>
            <a:off x="641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38" name="PlaceHolder 13"/>
          <p:cNvSpPr>
            <a:spLocks noGrp="1"/>
          </p:cNvSpPr>
          <p:nvPr>
            <p:ph type="body"/>
          </p:nvPr>
        </p:nvSpPr>
        <p:spPr>
          <a:xfrm>
            <a:off x="641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39" name="PlaceHolder 14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40" name="PlaceHolder 15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41" name="PlaceHolder 16"/>
          <p:cNvSpPr>
            <a:spLocks noGrp="1"/>
          </p:cNvSpPr>
          <p:nvPr>
            <p:ph type="body"/>
          </p:nvPr>
        </p:nvSpPr>
        <p:spPr>
          <a:xfrm>
            <a:off x="929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42" name="PlaceHolder 17"/>
          <p:cNvSpPr>
            <a:spLocks noGrp="1"/>
          </p:cNvSpPr>
          <p:nvPr>
            <p:ph type="body"/>
          </p:nvPr>
        </p:nvSpPr>
        <p:spPr>
          <a:xfrm>
            <a:off x="929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7" r:id="rId7"/>
  </p:sldLayoutIdLst>
</p:sldMaster>
</file>

<file path=ppt/slideMasters/slideMaster7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3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44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4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846" name="Picture 861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847" name="Picture 863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848" name="Shape 864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49" name="Shape 865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50" name="Shape 866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51" name="Shape 867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52" name="Shape 868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53" name="Shape 869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54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55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56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57" name="PlaceHolder 5"/>
          <p:cNvSpPr>
            <a:spLocks noGrp="1"/>
          </p:cNvSpPr>
          <p:nvPr>
            <p:ph type="body"/>
          </p:nvPr>
        </p:nvSpPr>
        <p:spPr>
          <a:xfrm>
            <a:off x="6588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58" name="PlaceHolder 6"/>
          <p:cNvSpPr>
            <a:spLocks noGrp="1"/>
          </p:cNvSpPr>
          <p:nvPr>
            <p:ph type="body"/>
          </p:nvPr>
        </p:nvSpPr>
        <p:spPr>
          <a:xfrm>
            <a:off x="4510800" y="3754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59" name="PlaceHolder 7"/>
          <p:cNvSpPr>
            <a:spLocks noGrp="1"/>
          </p:cNvSpPr>
          <p:nvPr>
            <p:ph type="body"/>
          </p:nvPr>
        </p:nvSpPr>
        <p:spPr>
          <a:xfrm>
            <a:off x="83286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9" r:id="rId7"/>
  </p:sldLayoutIdLst>
</p:sldMaster>
</file>

<file path=ppt/slideMasters/slideMaster7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0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61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6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863" name="Picture 879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864" name="Picture 881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865" name="Shape 882"/>
          <p:cNvSpPr/>
          <p:nvPr/>
        </p:nvSpPr>
        <p:spPr>
          <a:xfrm>
            <a:off x="442800" y="1089000"/>
            <a:ext cx="2662920" cy="4679640"/>
          </a:xfrm>
          <a:prstGeom prst="roundRect">
            <a:avLst>
              <a:gd name="adj" fmla="val 7525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66" name="Shape 883"/>
          <p:cNvSpPr/>
          <p:nvPr/>
        </p:nvSpPr>
        <p:spPr>
          <a:xfrm>
            <a:off x="9086040" y="1089000"/>
            <a:ext cx="2662920" cy="4679640"/>
          </a:xfrm>
          <a:prstGeom prst="roundRect">
            <a:avLst>
              <a:gd name="adj" fmla="val 7525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67" name="Shape 884"/>
          <p:cNvSpPr/>
          <p:nvPr/>
        </p:nvSpPr>
        <p:spPr>
          <a:xfrm>
            <a:off x="6202800" y="1089000"/>
            <a:ext cx="2662920" cy="4679640"/>
          </a:xfrm>
          <a:prstGeom prst="roundRect">
            <a:avLst>
              <a:gd name="adj" fmla="val 7525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68" name="Shape 885"/>
          <p:cNvSpPr/>
          <p:nvPr/>
        </p:nvSpPr>
        <p:spPr>
          <a:xfrm>
            <a:off x="3323880" y="1089000"/>
            <a:ext cx="2662920" cy="4679640"/>
          </a:xfrm>
          <a:prstGeom prst="roundRect">
            <a:avLst>
              <a:gd name="adj" fmla="val 7525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1" r:id="rId7"/>
  </p:sldLayoutIdLst>
</p:sldMaster>
</file>

<file path=ppt/slideMasters/slideMaster7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9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70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71" name="Shape 887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7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873" name="Shape 889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74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75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3" r:id="rId5"/>
  </p:sldLayoutIdLst>
</p:sldMaster>
</file>

<file path=ppt/slideMasters/slideMaster7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6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77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78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879" name="Picture 895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880" name="Picture 897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881" name="Shape 898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82" name="Shape 899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83" name="Shape 900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84" name="Shape 901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85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86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87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88" name="PlaceHolder 5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89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0" name="PlaceHolder 7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1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2" name="PlaceHolder 9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5" r:id="rId7"/>
  </p:sldLayoutIdLst>
</p:sldMaster>
</file>

<file path=ppt/slideMasters/slideMaster7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3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94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9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896" name="Picture 913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897" name="Picture 91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898" name="Shape 916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99" name="Shape 917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900" name="Shape 918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901" name="Shape 919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902" name="Shape 920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903" name="Shape 921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904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05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06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07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08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09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10" name="PlaceHolder 8"/>
          <p:cNvSpPr>
            <a:spLocks noGrp="1"/>
          </p:cNvSpPr>
          <p:nvPr>
            <p:ph type="body"/>
          </p:nvPr>
        </p:nvSpPr>
        <p:spPr>
          <a:xfrm>
            <a:off x="65880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11" name="PlaceHolder 9"/>
          <p:cNvSpPr>
            <a:spLocks noGrp="1"/>
          </p:cNvSpPr>
          <p:nvPr>
            <p:ph type="body"/>
          </p:nvPr>
        </p:nvSpPr>
        <p:spPr>
          <a:xfrm>
            <a:off x="65880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12" name="PlaceHolder 10"/>
          <p:cNvSpPr>
            <a:spLocks noGrp="1"/>
          </p:cNvSpPr>
          <p:nvPr>
            <p:ph type="body"/>
          </p:nvPr>
        </p:nvSpPr>
        <p:spPr>
          <a:xfrm>
            <a:off x="4510800" y="37566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13" name="PlaceHolder 11"/>
          <p:cNvSpPr>
            <a:spLocks noGrp="1"/>
          </p:cNvSpPr>
          <p:nvPr>
            <p:ph type="body"/>
          </p:nvPr>
        </p:nvSpPr>
        <p:spPr>
          <a:xfrm>
            <a:off x="4510800" y="4222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14" name="PlaceHolder 12"/>
          <p:cNvSpPr>
            <a:spLocks noGrp="1"/>
          </p:cNvSpPr>
          <p:nvPr>
            <p:ph type="body"/>
          </p:nvPr>
        </p:nvSpPr>
        <p:spPr>
          <a:xfrm>
            <a:off x="832932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15" name="PlaceHolder 13"/>
          <p:cNvSpPr>
            <a:spLocks noGrp="1"/>
          </p:cNvSpPr>
          <p:nvPr>
            <p:ph type="body"/>
          </p:nvPr>
        </p:nvSpPr>
        <p:spPr>
          <a:xfrm>
            <a:off x="832932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7" r:id="rId7"/>
  </p:sldLayoutIdLst>
</p:sldMaster>
</file>

<file path=ppt/slideMasters/slideMaster7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6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917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918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919" name="Picture 937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920" name="Picture 939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921" name="Shape 940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508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22" name="Shape 941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508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9" r:id="rId7"/>
  </p:sldLayoutIdLst>
</p:sldMaster>
</file>

<file path=ppt/slideMasters/slideMaster7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3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924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92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926" name="Picture 85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927" name="Picture 87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801" r:id="rId7"/>
  </p:sldLayoutIdLst>
</p:sldMaster>
</file>

<file path=ppt/slideMasters/slideMaster7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8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929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930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pic>
        <p:nvPicPr>
          <p:cNvPr id="931" name="Picture 945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932" name="Picture 947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933" name="Shape 948"/>
          <p:cNvSpPr/>
          <p:nvPr/>
        </p:nvSpPr>
        <p:spPr>
          <a:xfrm>
            <a:off x="442800" y="1089000"/>
            <a:ext cx="11302200" cy="4679640"/>
          </a:xfrm>
          <a:prstGeom prst="roundRect">
            <a:avLst>
              <a:gd name="adj" fmla="val 4508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3" r:id="rId7"/>
  </p:sldLayoutIdLst>
</p:sldMaster>
</file>

<file path=ppt/slideMasters/slideMaster7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93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936" name="Shape 89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93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938" name="Shape 91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939" name="Shape 92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940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41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42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5" r:id="rId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6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7" name="Shape 174"/>
          <p:cNvSpPr/>
          <p:nvPr/>
        </p:nvSpPr>
        <p:spPr>
          <a:xfrm>
            <a:off x="442800" y="1089000"/>
            <a:ext cx="11302200" cy="4679640"/>
          </a:xfrm>
          <a:prstGeom prst="roundRect">
            <a:avLst>
              <a:gd name="adj" fmla="val 4508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5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0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82" name="Shape 178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508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7490880" cy="532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52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Модель классификации комментариев по работе управляющей</a:t>
            </a:r>
            <a:br>
              <a:rPr sz="5200"/>
            </a:br>
            <a:r>
              <a:rPr b="0" lang="ru-RU" sz="52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компании</a:t>
            </a:r>
            <a:endParaRPr b="0" lang="ru-RU" sz="52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944" name="Shape 951"/>
          <p:cNvSpPr/>
          <p:nvPr/>
        </p:nvSpPr>
        <p:spPr>
          <a:xfrm>
            <a:off x="776880" y="5591160"/>
            <a:ext cx="3045600" cy="10065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10000"/>
              </a:lnSpc>
              <a:spcBef>
                <a:spcPts val="799"/>
              </a:spcBef>
              <a:tabLst>
                <a:tab algn="l" pos="0"/>
              </a:tabLst>
            </a:pPr>
            <a:r>
              <a:rPr b="0" lang="ru-RU" sz="2400" spc="-1" strike="noStrike">
                <a:solidFill>
                  <a:schemeClr val="lt2"/>
                </a:solidFill>
                <a:latin typeface="CoFo Sans Medium"/>
                <a:ea typeface="CoFo Sans Medium"/>
              </a:rPr>
              <a:t>Работу выполнил :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10000"/>
              </a:lnSpc>
              <a:spcBef>
                <a:spcPts val="799"/>
              </a:spcBef>
              <a:tabLst>
                <a:tab algn="l" pos="0"/>
              </a:tabLst>
            </a:pPr>
            <a:r>
              <a:rPr b="0" lang="ru-RU" sz="2400" spc="-1" strike="noStrike">
                <a:solidFill>
                  <a:schemeClr val="lt2"/>
                </a:solidFill>
                <a:latin typeface="CoFo Sans Medium"/>
                <a:ea typeface="CoFo Sans Medium"/>
              </a:rPr>
              <a:t>Коряковский Артём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PlaceHolder 1"/>
          <p:cNvSpPr>
            <a:spLocks noGrp="1"/>
          </p:cNvSpPr>
          <p:nvPr>
            <p:ph type="title"/>
          </p:nvPr>
        </p:nvSpPr>
        <p:spPr>
          <a:xfrm>
            <a:off x="2889720" y="2119680"/>
            <a:ext cx="6711120" cy="262440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50000"/>
              </a:lnSpc>
              <a:buNone/>
              <a:tabLst>
                <a:tab algn="l" pos="0"/>
              </a:tabLst>
            </a:pPr>
            <a:r>
              <a:rPr b="0" lang="ru-RU" sz="24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1. Данные обработаны и </a:t>
            </a:r>
            <a:r>
              <a:rPr b="0" lang="ru-RU" sz="24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	</a:t>
            </a:r>
            <a:r>
              <a:rPr b="0" lang="ru-RU" sz="24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	</a:t>
            </a:r>
            <a:r>
              <a:rPr b="0" lang="ru-RU" sz="24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	</a:t>
            </a:r>
            <a:r>
              <a:rPr b="0" lang="ru-RU" sz="24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 проанализированы</a:t>
            </a:r>
            <a:endParaRPr b="0" lang="ru-RU" sz="2400" spc="-1" strike="noStrike">
              <a:solidFill>
                <a:srgbClr val="000000"/>
              </a:solidFill>
              <a:latin typeface="CoFo Sans Medium"/>
            </a:endParaRPr>
          </a:p>
          <a:p>
            <a:pPr indent="0">
              <a:lnSpc>
                <a:spcPct val="150000"/>
              </a:lnSpc>
              <a:buNone/>
              <a:tabLst>
                <a:tab algn="l" pos="0"/>
              </a:tabLst>
            </a:pPr>
            <a:r>
              <a:rPr b="0" lang="ru-RU" sz="24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2. Данные размечены</a:t>
            </a:r>
            <a:br>
              <a:rPr sz="2400"/>
            </a:br>
            <a:r>
              <a:rPr b="0" lang="ru-RU" sz="24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3. Обучена модель</a:t>
            </a:r>
            <a:endParaRPr b="0" lang="ru-RU" sz="2400" spc="-1" strike="noStrike">
              <a:solidFill>
                <a:srgbClr val="000000"/>
              </a:solidFill>
              <a:latin typeface="CoFo Sans Medium"/>
            </a:endParaRPr>
          </a:p>
          <a:p>
            <a:pPr indent="0">
              <a:lnSpc>
                <a:spcPct val="150000"/>
              </a:lnSpc>
              <a:buNone/>
              <a:tabLst>
                <a:tab algn="l" pos="0"/>
              </a:tabLst>
            </a:pPr>
            <a:r>
              <a:rPr b="0" lang="ru-RU" sz="24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4. Модель оценена с помощью метрики</a:t>
            </a:r>
            <a:endParaRPr b="0" lang="ru-RU" sz="24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966" name="Shape 990"/>
          <p:cNvSpPr/>
          <p:nvPr/>
        </p:nvSpPr>
        <p:spPr>
          <a:xfrm>
            <a:off x="4213440" y="524160"/>
            <a:ext cx="3599640" cy="1333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ru-RU" sz="5200" spc="-1" strike="noStrike">
                <a:solidFill>
                  <a:schemeClr val="dk1"/>
                </a:solidFill>
                <a:latin typeface="CoFo Sans"/>
              </a:rPr>
              <a:t>Итоги</a:t>
            </a:r>
            <a:endParaRPr b="0" lang="ru-RU" sz="5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PlaceHolder 1"/>
          <p:cNvSpPr>
            <a:spLocks noGrp="1"/>
          </p:cNvSpPr>
          <p:nvPr>
            <p:ph type="title"/>
          </p:nvPr>
        </p:nvSpPr>
        <p:spPr>
          <a:xfrm>
            <a:off x="540000" y="43272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Введение</a:t>
            </a:r>
            <a:endParaRPr b="0" lang="ru-RU" sz="32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946" name="PlaceHolder 2"/>
          <p:cNvSpPr>
            <a:spLocks noGrp="1"/>
          </p:cNvSpPr>
          <p:nvPr>
            <p:ph/>
          </p:nvPr>
        </p:nvSpPr>
        <p:spPr>
          <a:xfrm>
            <a:off x="442800" y="2680920"/>
            <a:ext cx="11198520" cy="3592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4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Задачи проекта: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marL="343080" indent="-343080">
              <a:lnSpc>
                <a:spcPct val="100000"/>
              </a:lnSpc>
              <a:spcBef>
                <a:spcPts val="1199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ru-RU" sz="24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Анализ оставленных клиентами отзывов (качество, скорость работы, компетентность).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marL="343080" indent="-343080">
              <a:lnSpc>
                <a:spcPct val="100000"/>
              </a:lnSpc>
              <a:spcBef>
                <a:spcPts val="1199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ru-RU" sz="24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Оценка удовлетворённости клиентов.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marL="343080" indent="-343080">
              <a:lnSpc>
                <a:spcPct val="100000"/>
              </a:lnSpc>
              <a:spcBef>
                <a:spcPts val="1199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ru-RU" sz="24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Выявлять неудовлетворённых клиентов.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47" name="Shape 955"/>
          <p:cNvSpPr/>
          <p:nvPr/>
        </p:nvSpPr>
        <p:spPr>
          <a:xfrm>
            <a:off x="487440" y="1260000"/>
            <a:ext cx="9412560" cy="8337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4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В данной работе необходимо решить задачу многоклассовой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4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многометочной классификации текстовых отзывов.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Работа с данными</a:t>
            </a:r>
            <a:endParaRPr b="0" lang="ru-RU" sz="32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949" name="PlaceHolder 2"/>
          <p:cNvSpPr>
            <a:spLocks noGrp="1"/>
          </p:cNvSpPr>
          <p:nvPr>
            <p:ph/>
          </p:nvPr>
        </p:nvSpPr>
        <p:spPr>
          <a:xfrm>
            <a:off x="442800" y="1692000"/>
            <a:ext cx="11181600" cy="495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marL="285840" indent="-285840">
              <a:lnSpc>
                <a:spcPct val="100000"/>
              </a:lnSpc>
              <a:spcBef>
                <a:spcPts val="1199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ru-RU" sz="28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Разметка по ключевым словам с помощью кода</a:t>
            </a:r>
            <a:endParaRPr b="0" lang="ru-RU" sz="2800" spc="-1" strike="noStrike">
              <a:solidFill>
                <a:srgbClr val="000000"/>
              </a:solidFill>
              <a:latin typeface="CoFo Sans"/>
            </a:endParaRPr>
          </a:p>
          <a:p>
            <a:pPr marL="285840" indent="-285840">
              <a:lnSpc>
                <a:spcPct val="100000"/>
              </a:lnSpc>
              <a:spcBef>
                <a:spcPts val="1199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ru-RU" sz="28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Разметка и анализ остальных данных</a:t>
            </a:r>
            <a:endParaRPr b="0" lang="ru-RU" sz="2800" spc="-1" strike="noStrike">
              <a:solidFill>
                <a:srgbClr val="000000"/>
              </a:solidFill>
              <a:latin typeface="CoFo Sans"/>
            </a:endParaRPr>
          </a:p>
          <a:p>
            <a:pPr marL="285840" indent="-285840">
              <a:lnSpc>
                <a:spcPct val="100000"/>
              </a:lnSpc>
              <a:spcBef>
                <a:spcPts val="1199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ru-RU" sz="28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Удаление пропусков после разметки</a:t>
            </a:r>
            <a:endParaRPr b="0" lang="ru-RU" sz="2800" spc="-1" strike="noStrike">
              <a:solidFill>
                <a:srgbClr val="000000"/>
              </a:solidFill>
              <a:latin typeface="CoFo Sans"/>
            </a:endParaRPr>
          </a:p>
          <a:p>
            <a:pPr marL="285840" indent="-285840">
              <a:lnSpc>
                <a:spcPct val="100000"/>
              </a:lnSpc>
              <a:spcBef>
                <a:spcPts val="1199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ru-RU" sz="28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Удаленик строк с пустыми комментариями </a:t>
            </a:r>
            <a:endParaRPr b="0" lang="ru-RU" sz="28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Выбор модели</a:t>
            </a:r>
            <a:endParaRPr b="0" lang="ru-RU" sz="32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951" name="PlaceHolder 2"/>
          <p:cNvSpPr>
            <a:spLocks noGrp="1"/>
          </p:cNvSpPr>
          <p:nvPr>
            <p:ph/>
          </p:nvPr>
        </p:nvSpPr>
        <p:spPr>
          <a:xfrm>
            <a:off x="442800" y="1326240"/>
            <a:ext cx="10267200" cy="390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800"/>
              </a:spcBef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Мы попробовали различные модели и выбрали лучших претендентов:</a:t>
            </a:r>
            <a:endParaRPr b="0" lang="ru-RU" sz="3200" spc="-1" strike="noStrike">
              <a:solidFill>
                <a:srgbClr val="000000"/>
              </a:solidFill>
              <a:latin typeface="CoFo Sans"/>
            </a:endParaRPr>
          </a:p>
          <a:p>
            <a:pPr indent="0">
              <a:lnSpc>
                <a:spcPct val="100000"/>
              </a:lnSpc>
              <a:spcBef>
                <a:spcPts val="1800"/>
              </a:spcBef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	</a:t>
            </a:r>
            <a:r>
              <a:rPr b="0" lang="ru-RU" sz="32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Random Forest</a:t>
            </a:r>
            <a:endParaRPr b="0" lang="ru-RU" sz="3200" spc="-1" strike="noStrike">
              <a:solidFill>
                <a:srgbClr val="000000"/>
              </a:solidFill>
              <a:latin typeface="CoFo Sans"/>
            </a:endParaRPr>
          </a:p>
          <a:p>
            <a:pPr indent="0">
              <a:lnSpc>
                <a:spcPct val="100000"/>
              </a:lnSpc>
              <a:spcBef>
                <a:spcPts val="1800"/>
              </a:spcBef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	</a:t>
            </a:r>
            <a:r>
              <a:rPr b="0" lang="ru-RU" sz="32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Logistic regression</a:t>
            </a:r>
            <a:endParaRPr b="0" lang="ru-RU" sz="3200" spc="-1" strike="noStrike">
              <a:solidFill>
                <a:srgbClr val="000000"/>
              </a:solidFill>
              <a:latin typeface="CoFo Sans"/>
            </a:endParaRPr>
          </a:p>
          <a:p>
            <a:pPr indent="0">
              <a:lnSpc>
                <a:spcPct val="100000"/>
              </a:lnSpc>
              <a:spcBef>
                <a:spcPts val="1800"/>
              </a:spcBef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	</a:t>
            </a:r>
            <a:r>
              <a:rPr b="0" lang="ru-RU" sz="32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Support Vector Machine</a:t>
            </a:r>
            <a:endParaRPr b="0" lang="ru-RU" sz="3200" spc="-1" strike="noStrike">
              <a:solidFill>
                <a:srgbClr val="000000"/>
              </a:solidFill>
              <a:latin typeface="CoFo Sans"/>
            </a:endParaRPr>
          </a:p>
          <a:p>
            <a:pPr indent="0">
              <a:lnSpc>
                <a:spcPct val="100000"/>
              </a:lnSpc>
              <a:spcBef>
                <a:spcPts val="1800"/>
              </a:spcBef>
              <a:buNone/>
              <a:tabLst>
                <a:tab algn="l" pos="0"/>
              </a:tabLst>
            </a:pPr>
            <a:endParaRPr b="0" lang="ru-RU" sz="32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PlaceHolder 1"/>
          <p:cNvSpPr>
            <a:spLocks noGrp="1"/>
          </p:cNvSpPr>
          <p:nvPr>
            <p:ph type="title"/>
          </p:nvPr>
        </p:nvSpPr>
        <p:spPr>
          <a:xfrm>
            <a:off x="442800" y="117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Выбранные классы для классификации </a:t>
            </a:r>
            <a:endParaRPr b="0" lang="ru-RU" sz="32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953" name="Shape 964"/>
          <p:cNvSpPr/>
          <p:nvPr/>
        </p:nvSpPr>
        <p:spPr>
          <a:xfrm>
            <a:off x="442800" y="1080000"/>
            <a:ext cx="7297200" cy="46962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marL="457200" indent="-457200">
              <a:lnSpc>
                <a:spcPct val="100000"/>
              </a:lnSpc>
              <a:spcBef>
                <a:spcPts val="11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pc="-1" strike="noStrike">
                <a:solidFill>
                  <a:schemeClr val="accent6"/>
                </a:solidFill>
                <a:latin typeface="CoFo Sans Medium"/>
                <a:ea typeface="CoFo Sans Medium"/>
              </a:rPr>
              <a:t>Вопрос решён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spcBef>
                <a:spcPts val="11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pc="-1" strike="noStrike">
                <a:solidFill>
                  <a:schemeClr val="accent6"/>
                </a:solidFill>
                <a:latin typeface="CoFo Sans Medium"/>
                <a:ea typeface="CoFo Sans Medium"/>
              </a:rPr>
              <a:t>Нравится скорость выполнения заявки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spcBef>
                <a:spcPts val="11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pc="-1" strike="noStrike">
                <a:solidFill>
                  <a:schemeClr val="accent6"/>
                </a:solidFill>
                <a:latin typeface="CoFo Sans Medium"/>
                <a:ea typeface="CoFo Sans Medium"/>
              </a:rPr>
              <a:t>Нравится качество работы сотрудников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spcBef>
                <a:spcPts val="11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pc="-1" strike="noStrike">
                <a:solidFill>
                  <a:schemeClr val="accent6"/>
                </a:solidFill>
                <a:latin typeface="CoFo Sans Medium"/>
                <a:ea typeface="CoFo Sans Medium"/>
              </a:rPr>
              <a:t>Нравится скорость отработки заявок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spcBef>
                <a:spcPts val="11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pc="-1" strike="noStrike">
                <a:solidFill>
                  <a:schemeClr val="accent6"/>
                </a:solidFill>
                <a:latin typeface="CoFo Sans Medium"/>
                <a:ea typeface="CoFo Sans Medium"/>
              </a:rPr>
              <a:t>Понравилось выполнение заявки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spcBef>
                <a:spcPts val="11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pc="-1" strike="noStrike">
                <a:solidFill>
                  <a:schemeClr val="accent6"/>
                </a:solidFill>
                <a:latin typeface="CoFo Sans Medium"/>
                <a:ea typeface="CoFo Sans Medium"/>
              </a:rPr>
              <a:t>Критика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chemeClr val="accent6"/>
                </a:solidFill>
                <a:latin typeface="CoFo Sans Medium"/>
                <a:ea typeface="CoFo Sans Medium"/>
              </a:rPr>
              <a:t>Random Forest</a:t>
            </a:r>
            <a:endParaRPr b="0" lang="ru-RU" sz="32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955" name="Shape 972"/>
          <p:cNvSpPr/>
          <p:nvPr/>
        </p:nvSpPr>
        <p:spPr>
          <a:xfrm>
            <a:off x="442800" y="1410120"/>
            <a:ext cx="4597200" cy="37198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spAutoFit/>
          </a:bodyPr>
          <a:p>
            <a:pPr>
              <a:lnSpc>
                <a:spcPct val="110000"/>
              </a:lnSpc>
              <a:spcBef>
                <a:spcPts val="799"/>
              </a:spcBef>
              <a:tabLst>
                <a:tab algn="l" pos="0"/>
              </a:tabLst>
            </a:pPr>
            <a:r>
              <a:rPr b="0" lang="ru-RU" sz="24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Представляет собой алгоритм, который объединяет множество решающих деревьев для более точного и устойчивого предсказания. Хорошо работает с разнородными данными и снижает риск переобучения.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56" name="" descr=""/>
          <p:cNvPicPr/>
          <p:nvPr/>
        </p:nvPicPr>
        <p:blipFill>
          <a:blip r:embed="rId1"/>
          <a:stretch/>
        </p:blipFill>
        <p:spPr>
          <a:xfrm>
            <a:off x="7020000" y="979200"/>
            <a:ext cx="4140000" cy="4780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Logistic Regression</a:t>
            </a:r>
            <a:endParaRPr b="0" lang="ru-RU" sz="32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958" name="Shape 967"/>
          <p:cNvSpPr/>
          <p:nvPr/>
        </p:nvSpPr>
        <p:spPr>
          <a:xfrm>
            <a:off x="540000" y="1562760"/>
            <a:ext cx="4597200" cy="29156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spAutoFit/>
          </a:bodyPr>
          <a:p>
            <a:pPr>
              <a:lnSpc>
                <a:spcPct val="110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ru-RU" sz="24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Cтатистический метод, используемый для задач бинарной классификации, который предсказывает вероятность принадлежности объекта к определенному классу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59" name="" descr=""/>
          <p:cNvPicPr/>
          <p:nvPr/>
        </p:nvPicPr>
        <p:blipFill>
          <a:blip r:embed="rId1"/>
          <a:stretch/>
        </p:blipFill>
        <p:spPr>
          <a:xfrm>
            <a:off x="6120000" y="1211040"/>
            <a:ext cx="5392800" cy="4548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Gradient Boosting Classificier</a:t>
            </a:r>
            <a:endParaRPr b="0" lang="ru-RU" sz="32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961" name="Shape 977"/>
          <p:cNvSpPr/>
          <p:nvPr/>
        </p:nvSpPr>
        <p:spPr>
          <a:xfrm>
            <a:off x="442800" y="1459800"/>
            <a:ext cx="11232360" cy="13086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spAutoFit/>
          </a:bodyPr>
          <a:p>
            <a:pPr>
              <a:lnSpc>
                <a:spcPct val="110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ru-RU" sz="2400" spc="-1" strike="noStrike">
                <a:solidFill>
                  <a:schemeClr val="accent6"/>
                </a:solidFill>
                <a:latin typeface="CoFo Sans Medium"/>
                <a:ea typeface="CoFo Sans Medium"/>
              </a:rPr>
              <a:t>Алгоритм машинного обучения, используемый для решения задач классификации и работает путем объединения нескольких слабых моделей (обычно решающих деревьев) в одну сильную модель.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62" name="" descr=""/>
          <p:cNvPicPr/>
          <p:nvPr/>
        </p:nvPicPr>
        <p:blipFill>
          <a:blip r:embed="rId1"/>
          <a:stretch/>
        </p:blipFill>
        <p:spPr>
          <a:xfrm>
            <a:off x="2534040" y="3960000"/>
            <a:ext cx="7365960" cy="1139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Заключение</a:t>
            </a:r>
            <a:endParaRPr b="0" lang="ru-RU" sz="3200" spc="-1" strike="noStrike">
              <a:solidFill>
                <a:srgbClr val="000000"/>
              </a:solidFill>
              <a:latin typeface="CoFo Sans Medium"/>
            </a:endParaRPr>
          </a:p>
        </p:txBody>
      </p:sp>
      <p:sp>
        <p:nvSpPr>
          <p:cNvPr id="964" name="Shape 987"/>
          <p:cNvSpPr/>
          <p:nvPr/>
        </p:nvSpPr>
        <p:spPr>
          <a:xfrm>
            <a:off x="442800" y="1752120"/>
            <a:ext cx="10455840" cy="22953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3600" spc="-1" strike="noStrike">
                <a:solidFill>
                  <a:schemeClr val="accent6"/>
                </a:solidFill>
                <a:latin typeface="CoFo Sans Medium"/>
                <a:ea typeface="CoFo Sans Medium"/>
              </a:rPr>
              <a:t>Модели успешно предсказывают классификацию отзывов.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3600" spc="-1" strike="noStrike">
                <a:solidFill>
                  <a:schemeClr val="accent6"/>
                </a:solidFill>
                <a:latin typeface="CoFo Sans Medium"/>
                <a:ea typeface="CoFo Sans Medium"/>
              </a:rPr>
              <a:t>Лучше всего себя показала модель Logistic regression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6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6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7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7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7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7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7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7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7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7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7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7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Normal.dotm</Template>
  <TotalTime>10</TotalTime>
  <Application>LibreOffice/24.2.3.2$Linux_X86_64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ru-RU</dc:language>
  <cp:lastModifiedBy/>
  <dcterms:modified xsi:type="dcterms:W3CDTF">2025-05-21T09:38:44Z</dcterms:modified>
  <cp:revision>4</cp:revision>
  <dc:subject/>
  <dc:title/>
</cp:coreProperties>
</file>